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37"/>
  </p:notesMasterIdLst>
  <p:sldIdLst>
    <p:sldId id="337" r:id="rId2"/>
    <p:sldId id="346" r:id="rId3"/>
    <p:sldId id="312" r:id="rId4"/>
    <p:sldId id="358" r:id="rId5"/>
    <p:sldId id="362" r:id="rId6"/>
    <p:sldId id="363" r:id="rId7"/>
    <p:sldId id="332" r:id="rId8"/>
    <p:sldId id="384" r:id="rId9"/>
    <p:sldId id="335" r:id="rId10"/>
    <p:sldId id="386" r:id="rId11"/>
    <p:sldId id="331" r:id="rId12"/>
    <p:sldId id="387" r:id="rId13"/>
    <p:sldId id="349" r:id="rId14"/>
    <p:sldId id="354" r:id="rId15"/>
    <p:sldId id="389" r:id="rId16"/>
    <p:sldId id="378" r:id="rId17"/>
    <p:sldId id="390" r:id="rId18"/>
    <p:sldId id="391" r:id="rId19"/>
    <p:sldId id="392" r:id="rId20"/>
    <p:sldId id="259" r:id="rId21"/>
    <p:sldId id="394" r:id="rId22"/>
    <p:sldId id="353" r:id="rId23"/>
    <p:sldId id="395" r:id="rId24"/>
    <p:sldId id="396" r:id="rId25"/>
    <p:sldId id="397" r:id="rId26"/>
    <p:sldId id="398" r:id="rId27"/>
    <p:sldId id="374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7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9" autoAdjust="0"/>
    <p:restoredTop sz="94660"/>
  </p:normalViewPr>
  <p:slideViewPr>
    <p:cSldViewPr snapToGrid="0">
      <p:cViewPr varScale="1">
        <p:scale>
          <a:sx n="66" d="100"/>
          <a:sy n="66" d="100"/>
        </p:scale>
        <p:origin x="73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image" Target="../media/image31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image" Target="../media/image3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15847B-840B-40C2-B7D4-CDE7BD47E4D6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64FFDA8F-8942-4174-A574-7391FD7066F1}">
      <dgm:prSet phldrT="[Texto]" custT="1"/>
      <dgm:spPr/>
      <dgm:t>
        <a:bodyPr/>
        <a:lstStyle/>
        <a:p>
          <a:r>
            <a:rPr lang="es-ES" sz="2800"/>
            <a:t>Felix Weill </a:t>
          </a:r>
        </a:p>
        <a:p>
          <a:r>
            <a:rPr lang="es-ES" sz="2800"/>
            <a:t>1923</a:t>
          </a:r>
          <a:endParaRPr lang="es-CO" sz="2800" dirty="0"/>
        </a:p>
      </dgm:t>
    </dgm:pt>
    <dgm:pt modelId="{23185E5A-092B-43B3-8440-3D12057731DC}" type="parTrans" cxnId="{D89E6BC8-DD13-4739-BA04-2EC84D210981}">
      <dgm:prSet/>
      <dgm:spPr/>
      <dgm:t>
        <a:bodyPr/>
        <a:lstStyle/>
        <a:p>
          <a:endParaRPr lang="es-CO" sz="2800"/>
        </a:p>
      </dgm:t>
    </dgm:pt>
    <dgm:pt modelId="{68FD38C8-A609-40D9-BFE0-1F17D6893BEE}" type="sibTrans" cxnId="{D89E6BC8-DD13-4739-BA04-2EC84D210981}">
      <dgm:prSet/>
      <dgm:spPr/>
      <dgm:t>
        <a:bodyPr/>
        <a:lstStyle/>
        <a:p>
          <a:endParaRPr lang="es-CO" sz="2800"/>
        </a:p>
      </dgm:t>
    </dgm:pt>
    <dgm:pt modelId="{AADE1DF9-506C-44AB-963E-FC1A4DE022C2}">
      <dgm:prSet phldrT="[Texto]" custT="1"/>
      <dgm:spPr/>
      <dgm:t>
        <a:bodyPr/>
        <a:lstStyle/>
        <a:p>
          <a:r>
            <a:rPr lang="es-CO" sz="2800"/>
            <a:t>Horkheimer 1930</a:t>
          </a:r>
          <a:endParaRPr lang="es-CO" sz="2800" dirty="0"/>
        </a:p>
      </dgm:t>
    </dgm:pt>
    <dgm:pt modelId="{B3C35A71-B154-49E8-B120-932074E0D693}" type="parTrans" cxnId="{549BC71E-902F-47CA-B0B1-32B553C28178}">
      <dgm:prSet/>
      <dgm:spPr/>
      <dgm:t>
        <a:bodyPr/>
        <a:lstStyle/>
        <a:p>
          <a:endParaRPr lang="es-CO" sz="2800"/>
        </a:p>
      </dgm:t>
    </dgm:pt>
    <dgm:pt modelId="{AE8DDB49-6DCA-46B7-A599-E853D7D2091B}" type="sibTrans" cxnId="{549BC71E-902F-47CA-B0B1-32B553C28178}">
      <dgm:prSet/>
      <dgm:spPr/>
      <dgm:t>
        <a:bodyPr/>
        <a:lstStyle/>
        <a:p>
          <a:endParaRPr lang="es-CO" sz="2800"/>
        </a:p>
      </dgm:t>
    </dgm:pt>
    <dgm:pt modelId="{1DBBDD93-53CE-4133-8061-D24EB748EDFD}">
      <dgm:prSet phldrT="[Texto]" custT="1"/>
      <dgm:spPr/>
      <dgm:t>
        <a:bodyPr/>
        <a:lstStyle/>
        <a:p>
          <a:r>
            <a:rPr lang="es-ES" sz="2400"/>
            <a:t>T.  Adorno                 </a:t>
          </a:r>
          <a:r>
            <a:rPr lang="es-CO" sz="2400"/>
            <a:t>H. Marcuse                E. Fromm     Habermas</a:t>
          </a:r>
          <a:endParaRPr lang="es-CO" sz="2400" dirty="0"/>
        </a:p>
      </dgm:t>
    </dgm:pt>
    <dgm:pt modelId="{06A4062E-0C87-473D-A761-3972CF955F4A}" type="parTrans" cxnId="{EE0248D9-4A0F-4C12-A027-138DD83BB19F}">
      <dgm:prSet/>
      <dgm:spPr/>
      <dgm:t>
        <a:bodyPr/>
        <a:lstStyle/>
        <a:p>
          <a:endParaRPr lang="es-CO" sz="2800"/>
        </a:p>
      </dgm:t>
    </dgm:pt>
    <dgm:pt modelId="{CBD5AB04-E8C4-4FCB-BBB6-D75B9EDE828B}" type="sibTrans" cxnId="{EE0248D9-4A0F-4C12-A027-138DD83BB19F}">
      <dgm:prSet/>
      <dgm:spPr/>
      <dgm:t>
        <a:bodyPr/>
        <a:lstStyle/>
        <a:p>
          <a:endParaRPr lang="es-CO" sz="2800"/>
        </a:p>
      </dgm:t>
    </dgm:pt>
    <dgm:pt modelId="{48301627-7D37-4C12-BE6B-4A97FFAF98E3}">
      <dgm:prSet custT="1"/>
      <dgm:spPr/>
      <dgm:t>
        <a:bodyPr/>
        <a:lstStyle/>
        <a:p>
          <a:r>
            <a:rPr lang="es-CO" sz="2800"/>
            <a:t>Dewey</a:t>
          </a:r>
        </a:p>
        <a:p>
          <a:r>
            <a:rPr lang="es-CO" sz="2800"/>
            <a:t>1940 </a:t>
          </a:r>
          <a:endParaRPr lang="es-CO" sz="2800" dirty="0"/>
        </a:p>
      </dgm:t>
    </dgm:pt>
    <dgm:pt modelId="{82FDFFEC-C658-4C12-9029-70B0D6049C6C}" type="parTrans" cxnId="{14DD0594-5F06-44A7-AE1B-85D36B886839}">
      <dgm:prSet/>
      <dgm:spPr/>
      <dgm:t>
        <a:bodyPr/>
        <a:lstStyle/>
        <a:p>
          <a:endParaRPr lang="es-CO"/>
        </a:p>
      </dgm:t>
    </dgm:pt>
    <dgm:pt modelId="{B3CFE031-37EF-4EC3-AB29-F8854A12ED84}" type="sibTrans" cxnId="{14DD0594-5F06-44A7-AE1B-85D36B886839}">
      <dgm:prSet/>
      <dgm:spPr/>
      <dgm:t>
        <a:bodyPr/>
        <a:lstStyle/>
        <a:p>
          <a:endParaRPr lang="es-CO"/>
        </a:p>
      </dgm:t>
    </dgm:pt>
    <dgm:pt modelId="{CAA9F8C6-CA84-4E7C-949C-E106034FBF54}" type="pres">
      <dgm:prSet presAssocID="{8715847B-840B-40C2-B7D4-CDE7BD47E4D6}" presName="cycle" presStyleCnt="0">
        <dgm:presLayoutVars>
          <dgm:dir/>
          <dgm:resizeHandles val="exact"/>
        </dgm:presLayoutVars>
      </dgm:prSet>
      <dgm:spPr/>
    </dgm:pt>
    <dgm:pt modelId="{05E91D45-FCB1-44F8-93C3-1050EA297D39}" type="pres">
      <dgm:prSet presAssocID="{64FFDA8F-8942-4174-A574-7391FD7066F1}" presName="node" presStyleLbl="node1" presStyleIdx="0" presStyleCnt="4" custScaleX="118024" custRadScaleRad="91020" custRadScaleInc="-2167">
        <dgm:presLayoutVars>
          <dgm:bulletEnabled val="1"/>
        </dgm:presLayoutVars>
      </dgm:prSet>
      <dgm:spPr/>
    </dgm:pt>
    <dgm:pt modelId="{6E11667F-6A10-4D15-A687-29A09C873370}" type="pres">
      <dgm:prSet presAssocID="{64FFDA8F-8942-4174-A574-7391FD7066F1}" presName="spNode" presStyleCnt="0"/>
      <dgm:spPr/>
    </dgm:pt>
    <dgm:pt modelId="{C4143F6C-C4E5-4168-A743-2B80D0EF8246}" type="pres">
      <dgm:prSet presAssocID="{68FD38C8-A609-40D9-BFE0-1F17D6893BEE}" presName="sibTrans" presStyleLbl="sibTrans1D1" presStyleIdx="0" presStyleCnt="4"/>
      <dgm:spPr/>
    </dgm:pt>
    <dgm:pt modelId="{961A0381-5324-4FCA-92DC-90B697C0E5FD}" type="pres">
      <dgm:prSet presAssocID="{AADE1DF9-506C-44AB-963E-FC1A4DE022C2}" presName="node" presStyleLbl="node1" presStyleIdx="1" presStyleCnt="4" custScaleX="104419" custRadScaleRad="135816" custRadScaleInc="-7815">
        <dgm:presLayoutVars>
          <dgm:bulletEnabled val="1"/>
        </dgm:presLayoutVars>
      </dgm:prSet>
      <dgm:spPr/>
    </dgm:pt>
    <dgm:pt modelId="{133AB901-C805-4288-90E2-98F72C7AD019}" type="pres">
      <dgm:prSet presAssocID="{AADE1DF9-506C-44AB-963E-FC1A4DE022C2}" presName="spNode" presStyleCnt="0"/>
      <dgm:spPr/>
    </dgm:pt>
    <dgm:pt modelId="{D703E8A2-5B6B-4463-805C-8302B333CBCF}" type="pres">
      <dgm:prSet presAssocID="{AE8DDB49-6DCA-46B7-A599-E853D7D2091B}" presName="sibTrans" presStyleLbl="sibTrans1D1" presStyleIdx="1" presStyleCnt="4"/>
      <dgm:spPr/>
    </dgm:pt>
    <dgm:pt modelId="{F871EC83-BB4A-4BE2-B5AF-C736BE11F58F}" type="pres">
      <dgm:prSet presAssocID="{1DBBDD93-53CE-4133-8061-D24EB748EDFD}" presName="node" presStyleLbl="node1" presStyleIdx="2" presStyleCnt="4" custScaleX="110235" custScaleY="91443" custRadScaleRad="100696" custRadScaleInc="-3180">
        <dgm:presLayoutVars>
          <dgm:bulletEnabled val="1"/>
        </dgm:presLayoutVars>
      </dgm:prSet>
      <dgm:spPr/>
    </dgm:pt>
    <dgm:pt modelId="{44590467-D6FF-4E79-AE77-4D22B80F220F}" type="pres">
      <dgm:prSet presAssocID="{1DBBDD93-53CE-4133-8061-D24EB748EDFD}" presName="spNode" presStyleCnt="0"/>
      <dgm:spPr/>
    </dgm:pt>
    <dgm:pt modelId="{8793ADDD-8CA3-4603-A123-E4A946833C40}" type="pres">
      <dgm:prSet presAssocID="{CBD5AB04-E8C4-4FCB-BBB6-D75B9EDE828B}" presName="sibTrans" presStyleLbl="sibTrans1D1" presStyleIdx="2" presStyleCnt="4"/>
      <dgm:spPr/>
    </dgm:pt>
    <dgm:pt modelId="{65283431-F753-419A-ABA8-6379E20B0670}" type="pres">
      <dgm:prSet presAssocID="{48301627-7D37-4C12-BE6B-4A97FFAF98E3}" presName="node" presStyleLbl="node1" presStyleIdx="3" presStyleCnt="4" custRadScaleRad="131493" custRadScaleInc="3292">
        <dgm:presLayoutVars>
          <dgm:bulletEnabled val="1"/>
        </dgm:presLayoutVars>
      </dgm:prSet>
      <dgm:spPr/>
    </dgm:pt>
    <dgm:pt modelId="{944D5F2A-3A3E-415F-8588-A0FA708398DB}" type="pres">
      <dgm:prSet presAssocID="{48301627-7D37-4C12-BE6B-4A97FFAF98E3}" presName="spNode" presStyleCnt="0"/>
      <dgm:spPr/>
    </dgm:pt>
    <dgm:pt modelId="{7E408C6A-61B8-4EAB-A4DA-177CA6FF7829}" type="pres">
      <dgm:prSet presAssocID="{B3CFE031-37EF-4EC3-AB29-F8854A12ED84}" presName="sibTrans" presStyleLbl="sibTrans1D1" presStyleIdx="3" presStyleCnt="4"/>
      <dgm:spPr/>
    </dgm:pt>
  </dgm:ptLst>
  <dgm:cxnLst>
    <dgm:cxn modelId="{0F1B2D02-49FC-4622-964D-A0045E06A6CA}" type="presOf" srcId="{AADE1DF9-506C-44AB-963E-FC1A4DE022C2}" destId="{961A0381-5324-4FCA-92DC-90B697C0E5FD}" srcOrd="0" destOrd="0" presId="urn:microsoft.com/office/officeart/2005/8/layout/cycle5"/>
    <dgm:cxn modelId="{549BC71E-902F-47CA-B0B1-32B553C28178}" srcId="{8715847B-840B-40C2-B7D4-CDE7BD47E4D6}" destId="{AADE1DF9-506C-44AB-963E-FC1A4DE022C2}" srcOrd="1" destOrd="0" parTransId="{B3C35A71-B154-49E8-B120-932074E0D693}" sibTransId="{AE8DDB49-6DCA-46B7-A599-E853D7D2091B}"/>
    <dgm:cxn modelId="{7D3CFE5E-989B-4562-A486-833E33D63280}" type="presOf" srcId="{8715847B-840B-40C2-B7D4-CDE7BD47E4D6}" destId="{CAA9F8C6-CA84-4E7C-949C-E106034FBF54}" srcOrd="0" destOrd="0" presId="urn:microsoft.com/office/officeart/2005/8/layout/cycle5"/>
    <dgm:cxn modelId="{2197F542-3687-4DCA-AFDC-8981276FDE85}" type="presOf" srcId="{1DBBDD93-53CE-4133-8061-D24EB748EDFD}" destId="{F871EC83-BB4A-4BE2-B5AF-C736BE11F58F}" srcOrd="0" destOrd="0" presId="urn:microsoft.com/office/officeart/2005/8/layout/cycle5"/>
    <dgm:cxn modelId="{245C6949-79CF-43A1-A090-F62621A03D44}" type="presOf" srcId="{48301627-7D37-4C12-BE6B-4A97FFAF98E3}" destId="{65283431-F753-419A-ABA8-6379E20B0670}" srcOrd="0" destOrd="0" presId="urn:microsoft.com/office/officeart/2005/8/layout/cycle5"/>
    <dgm:cxn modelId="{0AE9BD4F-EBCB-41AB-852C-40242CA0BA32}" type="presOf" srcId="{B3CFE031-37EF-4EC3-AB29-F8854A12ED84}" destId="{7E408C6A-61B8-4EAB-A4DA-177CA6FF7829}" srcOrd="0" destOrd="0" presId="urn:microsoft.com/office/officeart/2005/8/layout/cycle5"/>
    <dgm:cxn modelId="{DC2C928E-3F5E-401E-AD2D-B21B57B0C02F}" type="presOf" srcId="{68FD38C8-A609-40D9-BFE0-1F17D6893BEE}" destId="{C4143F6C-C4E5-4168-A743-2B80D0EF8246}" srcOrd="0" destOrd="0" presId="urn:microsoft.com/office/officeart/2005/8/layout/cycle5"/>
    <dgm:cxn modelId="{14DD0594-5F06-44A7-AE1B-85D36B886839}" srcId="{8715847B-840B-40C2-B7D4-CDE7BD47E4D6}" destId="{48301627-7D37-4C12-BE6B-4A97FFAF98E3}" srcOrd="3" destOrd="0" parTransId="{82FDFFEC-C658-4C12-9029-70B0D6049C6C}" sibTransId="{B3CFE031-37EF-4EC3-AB29-F8854A12ED84}"/>
    <dgm:cxn modelId="{545F92B8-157A-47C8-BD21-98C9F0F7AE83}" type="presOf" srcId="{AE8DDB49-6DCA-46B7-A599-E853D7D2091B}" destId="{D703E8A2-5B6B-4463-805C-8302B333CBCF}" srcOrd="0" destOrd="0" presId="urn:microsoft.com/office/officeart/2005/8/layout/cycle5"/>
    <dgm:cxn modelId="{44B035BD-A60A-49C0-9284-612F06508A6A}" type="presOf" srcId="{CBD5AB04-E8C4-4FCB-BBB6-D75B9EDE828B}" destId="{8793ADDD-8CA3-4603-A123-E4A946833C40}" srcOrd="0" destOrd="0" presId="urn:microsoft.com/office/officeart/2005/8/layout/cycle5"/>
    <dgm:cxn modelId="{D89E6BC8-DD13-4739-BA04-2EC84D210981}" srcId="{8715847B-840B-40C2-B7D4-CDE7BD47E4D6}" destId="{64FFDA8F-8942-4174-A574-7391FD7066F1}" srcOrd="0" destOrd="0" parTransId="{23185E5A-092B-43B3-8440-3D12057731DC}" sibTransId="{68FD38C8-A609-40D9-BFE0-1F17D6893BEE}"/>
    <dgm:cxn modelId="{EE0248D9-4A0F-4C12-A027-138DD83BB19F}" srcId="{8715847B-840B-40C2-B7D4-CDE7BD47E4D6}" destId="{1DBBDD93-53CE-4133-8061-D24EB748EDFD}" srcOrd="2" destOrd="0" parTransId="{06A4062E-0C87-473D-A761-3972CF955F4A}" sibTransId="{CBD5AB04-E8C4-4FCB-BBB6-D75B9EDE828B}"/>
    <dgm:cxn modelId="{618CF9E2-8D01-4C7D-AE1E-3DFD7B60258F}" type="presOf" srcId="{64FFDA8F-8942-4174-A574-7391FD7066F1}" destId="{05E91D45-FCB1-44F8-93C3-1050EA297D39}" srcOrd="0" destOrd="0" presId="urn:microsoft.com/office/officeart/2005/8/layout/cycle5"/>
    <dgm:cxn modelId="{297A9A8D-898F-4D1B-9B29-2CF466577A6F}" type="presParOf" srcId="{CAA9F8C6-CA84-4E7C-949C-E106034FBF54}" destId="{05E91D45-FCB1-44F8-93C3-1050EA297D39}" srcOrd="0" destOrd="0" presId="urn:microsoft.com/office/officeart/2005/8/layout/cycle5"/>
    <dgm:cxn modelId="{018554A7-CDAF-46BB-AA58-6E4EBF773B7E}" type="presParOf" srcId="{CAA9F8C6-CA84-4E7C-949C-E106034FBF54}" destId="{6E11667F-6A10-4D15-A687-29A09C873370}" srcOrd="1" destOrd="0" presId="urn:microsoft.com/office/officeart/2005/8/layout/cycle5"/>
    <dgm:cxn modelId="{352B90C8-0097-49C5-A72C-539A0249F6BC}" type="presParOf" srcId="{CAA9F8C6-CA84-4E7C-949C-E106034FBF54}" destId="{C4143F6C-C4E5-4168-A743-2B80D0EF8246}" srcOrd="2" destOrd="0" presId="urn:microsoft.com/office/officeart/2005/8/layout/cycle5"/>
    <dgm:cxn modelId="{E025944F-4262-486A-8640-55B0D2251C1D}" type="presParOf" srcId="{CAA9F8C6-CA84-4E7C-949C-E106034FBF54}" destId="{961A0381-5324-4FCA-92DC-90B697C0E5FD}" srcOrd="3" destOrd="0" presId="urn:microsoft.com/office/officeart/2005/8/layout/cycle5"/>
    <dgm:cxn modelId="{9A4B774C-09DC-4E04-9844-5995DDE15508}" type="presParOf" srcId="{CAA9F8C6-CA84-4E7C-949C-E106034FBF54}" destId="{133AB901-C805-4288-90E2-98F72C7AD019}" srcOrd="4" destOrd="0" presId="urn:microsoft.com/office/officeart/2005/8/layout/cycle5"/>
    <dgm:cxn modelId="{1B531FC1-D97D-4DCA-A9F2-63D751CD0550}" type="presParOf" srcId="{CAA9F8C6-CA84-4E7C-949C-E106034FBF54}" destId="{D703E8A2-5B6B-4463-805C-8302B333CBCF}" srcOrd="5" destOrd="0" presId="urn:microsoft.com/office/officeart/2005/8/layout/cycle5"/>
    <dgm:cxn modelId="{8D82C8C7-10D5-45C9-AAC7-3B7BB37EEC8E}" type="presParOf" srcId="{CAA9F8C6-CA84-4E7C-949C-E106034FBF54}" destId="{F871EC83-BB4A-4BE2-B5AF-C736BE11F58F}" srcOrd="6" destOrd="0" presId="urn:microsoft.com/office/officeart/2005/8/layout/cycle5"/>
    <dgm:cxn modelId="{F274361D-7143-4559-B49A-AC230ACE609E}" type="presParOf" srcId="{CAA9F8C6-CA84-4E7C-949C-E106034FBF54}" destId="{44590467-D6FF-4E79-AE77-4D22B80F220F}" srcOrd="7" destOrd="0" presId="urn:microsoft.com/office/officeart/2005/8/layout/cycle5"/>
    <dgm:cxn modelId="{BBE295AA-69B7-401A-AA2A-66F76975389D}" type="presParOf" srcId="{CAA9F8C6-CA84-4E7C-949C-E106034FBF54}" destId="{8793ADDD-8CA3-4603-A123-E4A946833C40}" srcOrd="8" destOrd="0" presId="urn:microsoft.com/office/officeart/2005/8/layout/cycle5"/>
    <dgm:cxn modelId="{B10D441C-F2B5-4983-9A70-E8BF26C1E04C}" type="presParOf" srcId="{CAA9F8C6-CA84-4E7C-949C-E106034FBF54}" destId="{65283431-F753-419A-ABA8-6379E20B0670}" srcOrd="9" destOrd="0" presId="urn:microsoft.com/office/officeart/2005/8/layout/cycle5"/>
    <dgm:cxn modelId="{41274A7A-0FC3-401C-9643-4CF4C015877A}" type="presParOf" srcId="{CAA9F8C6-CA84-4E7C-949C-E106034FBF54}" destId="{944D5F2A-3A3E-415F-8588-A0FA708398DB}" srcOrd="10" destOrd="0" presId="urn:microsoft.com/office/officeart/2005/8/layout/cycle5"/>
    <dgm:cxn modelId="{66629EE7-7AEC-4657-92F9-A3F85FD1DDC9}" type="presParOf" srcId="{CAA9F8C6-CA84-4E7C-949C-E106034FBF54}" destId="{7E408C6A-61B8-4EAB-A4DA-177CA6FF7829}" srcOrd="11" destOrd="0" presId="urn:microsoft.com/office/officeart/2005/8/layout/cycle5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C20E97-6300-4EDB-B54E-17DB74A003A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C00DC4-2EC1-4D81-A311-75808A377E45}">
      <dgm:prSet phldrT="[Texto]" custT="1"/>
      <dgm:spPr/>
      <dgm:t>
        <a:bodyPr/>
        <a:lstStyle/>
        <a:p>
          <a:r>
            <a:rPr lang="es-CO" sz="2800" b="1" dirty="0">
              <a:solidFill>
                <a:schemeClr val="bg1"/>
              </a:solidFill>
            </a:rPr>
            <a:t>Libertad</a:t>
          </a:r>
        </a:p>
      </dgm:t>
    </dgm:pt>
    <dgm:pt modelId="{8CD3372B-A8C7-47D2-88C9-20BB87A49D29}" type="parTrans" cxnId="{00360E49-F2F9-4F2F-ACB0-19CB2B4D5B30}">
      <dgm:prSet/>
      <dgm:spPr/>
      <dgm:t>
        <a:bodyPr/>
        <a:lstStyle/>
        <a:p>
          <a:endParaRPr lang="es-CO" sz="2800" b="1">
            <a:solidFill>
              <a:schemeClr val="bg1"/>
            </a:solidFill>
          </a:endParaRPr>
        </a:p>
      </dgm:t>
    </dgm:pt>
    <dgm:pt modelId="{D14CDEF0-BA58-4080-B3CD-17FF15CE20C7}" type="sibTrans" cxnId="{00360E49-F2F9-4F2F-ACB0-19CB2B4D5B30}">
      <dgm:prSet/>
      <dgm:spPr/>
      <dgm:t>
        <a:bodyPr/>
        <a:lstStyle/>
        <a:p>
          <a:endParaRPr lang="es-CO" sz="2800" b="1">
            <a:solidFill>
              <a:schemeClr val="bg1"/>
            </a:solidFill>
          </a:endParaRPr>
        </a:p>
      </dgm:t>
    </dgm:pt>
    <dgm:pt modelId="{A5DF1FB7-49BB-49D8-A2D3-EBD51F2149D3}">
      <dgm:prSet phldrT="[Texto]" custT="1"/>
      <dgm:spPr/>
      <dgm:t>
        <a:bodyPr/>
        <a:lstStyle/>
        <a:p>
          <a:r>
            <a:rPr lang="es-CO" sz="2800" b="1" dirty="0">
              <a:solidFill>
                <a:schemeClr val="bg1"/>
              </a:solidFill>
            </a:rPr>
            <a:t>Autonomía</a:t>
          </a:r>
        </a:p>
      </dgm:t>
    </dgm:pt>
    <dgm:pt modelId="{B145837D-4187-4D04-A379-E3B8F0CBB421}" type="parTrans" cxnId="{D5294218-C162-4EB7-BAD8-60990C3E6521}">
      <dgm:prSet/>
      <dgm:spPr/>
      <dgm:t>
        <a:bodyPr/>
        <a:lstStyle/>
        <a:p>
          <a:endParaRPr lang="es-CO" sz="2800" b="1">
            <a:solidFill>
              <a:schemeClr val="bg1"/>
            </a:solidFill>
          </a:endParaRPr>
        </a:p>
      </dgm:t>
    </dgm:pt>
    <dgm:pt modelId="{74DD7A42-92B2-4E22-B7C3-734DAF156122}" type="sibTrans" cxnId="{D5294218-C162-4EB7-BAD8-60990C3E6521}">
      <dgm:prSet/>
      <dgm:spPr/>
      <dgm:t>
        <a:bodyPr/>
        <a:lstStyle/>
        <a:p>
          <a:endParaRPr lang="es-CO" sz="2800" b="1">
            <a:solidFill>
              <a:schemeClr val="bg1"/>
            </a:solidFill>
          </a:endParaRPr>
        </a:p>
      </dgm:t>
    </dgm:pt>
    <dgm:pt modelId="{21E7AE09-C5BE-4C3F-8FB9-A465A49F3266}">
      <dgm:prSet phldrT="[Texto]" custT="1"/>
      <dgm:spPr/>
      <dgm:t>
        <a:bodyPr/>
        <a:lstStyle/>
        <a:p>
          <a:r>
            <a:rPr lang="es-CO" sz="2800" b="1" dirty="0">
              <a:solidFill>
                <a:schemeClr val="bg1"/>
              </a:solidFill>
            </a:rPr>
            <a:t>Responsabilidad</a:t>
          </a:r>
        </a:p>
      </dgm:t>
    </dgm:pt>
    <dgm:pt modelId="{ABEE7156-D6B1-4301-A817-5A2D855311F5}" type="parTrans" cxnId="{DC17B8BF-68CA-464D-BCDB-C142D65608E5}">
      <dgm:prSet/>
      <dgm:spPr/>
      <dgm:t>
        <a:bodyPr/>
        <a:lstStyle/>
        <a:p>
          <a:endParaRPr lang="es-CO" sz="2800" b="1">
            <a:solidFill>
              <a:schemeClr val="bg1"/>
            </a:solidFill>
          </a:endParaRPr>
        </a:p>
      </dgm:t>
    </dgm:pt>
    <dgm:pt modelId="{AA9591CF-1A81-4BD8-8CC8-CE3C23CD6A39}" type="sibTrans" cxnId="{DC17B8BF-68CA-464D-BCDB-C142D65608E5}">
      <dgm:prSet/>
      <dgm:spPr/>
      <dgm:t>
        <a:bodyPr/>
        <a:lstStyle/>
        <a:p>
          <a:endParaRPr lang="es-CO" sz="2800" b="1">
            <a:solidFill>
              <a:schemeClr val="bg1"/>
            </a:solidFill>
          </a:endParaRPr>
        </a:p>
      </dgm:t>
    </dgm:pt>
    <dgm:pt modelId="{CC6120AE-F3B6-47EF-A5D5-FBCA4A16E8C6}" type="pres">
      <dgm:prSet presAssocID="{B7C20E97-6300-4EDB-B54E-17DB74A003AF}" presName="Name0" presStyleCnt="0">
        <dgm:presLayoutVars>
          <dgm:dir/>
          <dgm:animLvl val="lvl"/>
          <dgm:resizeHandles val="exact"/>
        </dgm:presLayoutVars>
      </dgm:prSet>
      <dgm:spPr/>
    </dgm:pt>
    <dgm:pt modelId="{7078F6AE-6039-4605-9FDC-782B855CFCF3}" type="pres">
      <dgm:prSet presAssocID="{E1C00DC4-2EC1-4D81-A311-75808A377E4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1781A5-0742-4A4B-998E-FAD0BE54ACF5}" type="pres">
      <dgm:prSet presAssocID="{D14CDEF0-BA58-4080-B3CD-17FF15CE20C7}" presName="parTxOnlySpace" presStyleCnt="0"/>
      <dgm:spPr/>
    </dgm:pt>
    <dgm:pt modelId="{929014BD-5D01-42BB-A73F-0CD0BC179C76}" type="pres">
      <dgm:prSet presAssocID="{A5DF1FB7-49BB-49D8-A2D3-EBD51F2149D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568BF4A-B28C-4F0D-80DD-77A69F1141E8}" type="pres">
      <dgm:prSet presAssocID="{74DD7A42-92B2-4E22-B7C3-734DAF156122}" presName="parTxOnlySpace" presStyleCnt="0"/>
      <dgm:spPr/>
    </dgm:pt>
    <dgm:pt modelId="{FC929D23-09EE-481B-9142-D7D2BA6ED519}" type="pres">
      <dgm:prSet presAssocID="{21E7AE09-C5BE-4C3F-8FB9-A465A49F326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9DDC909-9255-440D-9D88-37551E0204C8}" type="presOf" srcId="{A5DF1FB7-49BB-49D8-A2D3-EBD51F2149D3}" destId="{929014BD-5D01-42BB-A73F-0CD0BC179C76}" srcOrd="0" destOrd="0" presId="urn:microsoft.com/office/officeart/2005/8/layout/chevron1"/>
    <dgm:cxn modelId="{D5294218-C162-4EB7-BAD8-60990C3E6521}" srcId="{B7C20E97-6300-4EDB-B54E-17DB74A003AF}" destId="{A5DF1FB7-49BB-49D8-A2D3-EBD51F2149D3}" srcOrd="1" destOrd="0" parTransId="{B145837D-4187-4D04-A379-E3B8F0CBB421}" sibTransId="{74DD7A42-92B2-4E22-B7C3-734DAF156122}"/>
    <dgm:cxn modelId="{00360E49-F2F9-4F2F-ACB0-19CB2B4D5B30}" srcId="{B7C20E97-6300-4EDB-B54E-17DB74A003AF}" destId="{E1C00DC4-2EC1-4D81-A311-75808A377E45}" srcOrd="0" destOrd="0" parTransId="{8CD3372B-A8C7-47D2-88C9-20BB87A49D29}" sibTransId="{D14CDEF0-BA58-4080-B3CD-17FF15CE20C7}"/>
    <dgm:cxn modelId="{2B3F644D-AE52-45D2-9976-FF209960A34C}" type="presOf" srcId="{21E7AE09-C5BE-4C3F-8FB9-A465A49F3266}" destId="{FC929D23-09EE-481B-9142-D7D2BA6ED519}" srcOrd="0" destOrd="0" presId="urn:microsoft.com/office/officeart/2005/8/layout/chevron1"/>
    <dgm:cxn modelId="{5D85C050-58F3-4C42-9618-98D1974DF00E}" type="presOf" srcId="{E1C00DC4-2EC1-4D81-A311-75808A377E45}" destId="{7078F6AE-6039-4605-9FDC-782B855CFCF3}" srcOrd="0" destOrd="0" presId="urn:microsoft.com/office/officeart/2005/8/layout/chevron1"/>
    <dgm:cxn modelId="{837E87BC-334C-47BB-8E12-F07B0F3FD76D}" type="presOf" srcId="{B7C20E97-6300-4EDB-B54E-17DB74A003AF}" destId="{CC6120AE-F3B6-47EF-A5D5-FBCA4A16E8C6}" srcOrd="0" destOrd="0" presId="urn:microsoft.com/office/officeart/2005/8/layout/chevron1"/>
    <dgm:cxn modelId="{DC17B8BF-68CA-464D-BCDB-C142D65608E5}" srcId="{B7C20E97-6300-4EDB-B54E-17DB74A003AF}" destId="{21E7AE09-C5BE-4C3F-8FB9-A465A49F3266}" srcOrd="2" destOrd="0" parTransId="{ABEE7156-D6B1-4301-A817-5A2D855311F5}" sibTransId="{AA9591CF-1A81-4BD8-8CC8-CE3C23CD6A39}"/>
    <dgm:cxn modelId="{C9EFDC05-ED4F-48E2-B0ED-B2AA007E746D}" type="presParOf" srcId="{CC6120AE-F3B6-47EF-A5D5-FBCA4A16E8C6}" destId="{7078F6AE-6039-4605-9FDC-782B855CFCF3}" srcOrd="0" destOrd="0" presId="urn:microsoft.com/office/officeart/2005/8/layout/chevron1"/>
    <dgm:cxn modelId="{3EA4AAA6-C9EF-4D01-BA6E-6CFA713B4CA7}" type="presParOf" srcId="{CC6120AE-F3B6-47EF-A5D5-FBCA4A16E8C6}" destId="{1A1781A5-0742-4A4B-998E-FAD0BE54ACF5}" srcOrd="1" destOrd="0" presId="urn:microsoft.com/office/officeart/2005/8/layout/chevron1"/>
    <dgm:cxn modelId="{249AD15D-DB1B-4558-8BAC-5EAFBE8798FB}" type="presParOf" srcId="{CC6120AE-F3B6-47EF-A5D5-FBCA4A16E8C6}" destId="{929014BD-5D01-42BB-A73F-0CD0BC179C76}" srcOrd="2" destOrd="0" presId="urn:microsoft.com/office/officeart/2005/8/layout/chevron1"/>
    <dgm:cxn modelId="{CF015BF9-C9F5-4439-8AEF-A155C178A68C}" type="presParOf" srcId="{CC6120AE-F3B6-47EF-A5D5-FBCA4A16E8C6}" destId="{3568BF4A-B28C-4F0D-80DD-77A69F1141E8}" srcOrd="3" destOrd="0" presId="urn:microsoft.com/office/officeart/2005/8/layout/chevron1"/>
    <dgm:cxn modelId="{59BBCD0D-46FF-4CD2-93B9-E3FEFB3BBB4D}" type="presParOf" srcId="{CC6120AE-F3B6-47EF-A5D5-FBCA4A16E8C6}" destId="{FC929D23-09EE-481B-9142-D7D2BA6ED519}" srcOrd="4" destOrd="0" presId="urn:microsoft.com/office/officeart/2005/8/layout/chevron1"/>
  </dgm:cxnLst>
  <dgm:bg>
    <a:solidFill>
      <a:schemeClr val="accent1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C153FD-7C5F-4813-85EA-018227CAEFC0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0B17BF57-21A0-4BFE-9F44-D47D3B054030}">
      <dgm:prSet phldrT="[Texto]" custT="1"/>
      <dgm:spPr/>
      <dgm:t>
        <a:bodyPr/>
        <a:lstStyle/>
        <a:p>
          <a:r>
            <a:rPr lang="es-CO" sz="2600" dirty="0"/>
            <a:t>Metas</a:t>
          </a:r>
        </a:p>
      </dgm:t>
    </dgm:pt>
    <dgm:pt modelId="{260603D2-8D3F-4891-9C99-691BEF798081}" type="parTrans" cxnId="{75F49E21-2A54-4442-ACAC-A0CF2995DA64}">
      <dgm:prSet/>
      <dgm:spPr/>
      <dgm:t>
        <a:bodyPr/>
        <a:lstStyle/>
        <a:p>
          <a:endParaRPr lang="es-CO" sz="2600"/>
        </a:p>
      </dgm:t>
    </dgm:pt>
    <dgm:pt modelId="{9BF05333-D3A3-4EBE-9B62-A4520CA3F6F7}" type="sibTrans" cxnId="{75F49E21-2A54-4442-ACAC-A0CF2995DA64}">
      <dgm:prSet/>
      <dgm:spPr/>
      <dgm:t>
        <a:bodyPr/>
        <a:lstStyle/>
        <a:p>
          <a:endParaRPr lang="es-CO" sz="2600"/>
        </a:p>
      </dgm:t>
    </dgm:pt>
    <dgm:pt modelId="{B3D0C6F6-F8EB-4E16-AECE-09587A5EDFD4}">
      <dgm:prSet phldrT="[Texto]" custT="1"/>
      <dgm:spPr/>
      <dgm:t>
        <a:bodyPr/>
        <a:lstStyle/>
        <a:p>
          <a:r>
            <a:rPr lang="es-CO" sz="2600" dirty="0"/>
            <a:t>Concepto de desarrollo</a:t>
          </a:r>
        </a:p>
      </dgm:t>
    </dgm:pt>
    <dgm:pt modelId="{EAE55882-D5A2-4D38-A3C0-2E1AB4E3C7C3}" type="parTrans" cxnId="{12A5FA0B-104C-42B0-95C5-ABB899E8C697}">
      <dgm:prSet/>
      <dgm:spPr/>
      <dgm:t>
        <a:bodyPr/>
        <a:lstStyle/>
        <a:p>
          <a:endParaRPr lang="es-CO" sz="2600"/>
        </a:p>
      </dgm:t>
    </dgm:pt>
    <dgm:pt modelId="{198C76A3-2CBC-4575-BCF3-B6F2CFDFDF3C}" type="sibTrans" cxnId="{12A5FA0B-104C-42B0-95C5-ABB899E8C697}">
      <dgm:prSet/>
      <dgm:spPr/>
      <dgm:t>
        <a:bodyPr/>
        <a:lstStyle/>
        <a:p>
          <a:endParaRPr lang="es-CO" sz="2600"/>
        </a:p>
      </dgm:t>
    </dgm:pt>
    <dgm:pt modelId="{24529CBD-E190-437E-B361-FC7BFAE8EFBB}">
      <dgm:prSet phldrT="[Texto]" custT="1"/>
      <dgm:spPr/>
      <dgm:t>
        <a:bodyPr/>
        <a:lstStyle/>
        <a:p>
          <a:r>
            <a:rPr lang="es-CO" sz="2600" dirty="0"/>
            <a:t>Individual y colectivo</a:t>
          </a:r>
        </a:p>
      </dgm:t>
    </dgm:pt>
    <dgm:pt modelId="{F0B5469F-FA63-4C69-BF38-B1B52E0D546B}" type="parTrans" cxnId="{B29A5C3D-0D98-465C-84E4-A18222DF7CDB}">
      <dgm:prSet/>
      <dgm:spPr/>
      <dgm:t>
        <a:bodyPr/>
        <a:lstStyle/>
        <a:p>
          <a:endParaRPr lang="es-CO" sz="2600"/>
        </a:p>
      </dgm:t>
    </dgm:pt>
    <dgm:pt modelId="{D5196067-3CFF-42AC-82DB-0EB7153DDFAC}" type="sibTrans" cxnId="{B29A5C3D-0D98-465C-84E4-A18222DF7CDB}">
      <dgm:prSet/>
      <dgm:spPr/>
      <dgm:t>
        <a:bodyPr/>
        <a:lstStyle/>
        <a:p>
          <a:endParaRPr lang="es-CO" sz="2600"/>
        </a:p>
      </dgm:t>
    </dgm:pt>
    <dgm:pt modelId="{1FEC093D-99D0-4578-8D0F-9397FFE72038}">
      <dgm:prSet phldrT="[Texto]" custT="1"/>
      <dgm:spPr/>
      <dgm:t>
        <a:bodyPr/>
        <a:lstStyle/>
        <a:p>
          <a:r>
            <a:rPr lang="es-CO" sz="2600" dirty="0"/>
            <a:t>Abolir las diferencias de clase, etnia y género</a:t>
          </a:r>
        </a:p>
      </dgm:t>
    </dgm:pt>
    <dgm:pt modelId="{661E4631-8B93-4E7B-B14F-BA1085FDF440}" type="parTrans" cxnId="{C72529C6-5685-4317-A4AE-E44F21964412}">
      <dgm:prSet/>
      <dgm:spPr/>
      <dgm:t>
        <a:bodyPr/>
        <a:lstStyle/>
        <a:p>
          <a:endParaRPr lang="es-CO" sz="2600"/>
        </a:p>
      </dgm:t>
    </dgm:pt>
    <dgm:pt modelId="{8A13700D-C78E-4717-A550-8711EB14D3A8}" type="sibTrans" cxnId="{C72529C6-5685-4317-A4AE-E44F21964412}">
      <dgm:prSet/>
      <dgm:spPr/>
      <dgm:t>
        <a:bodyPr/>
        <a:lstStyle/>
        <a:p>
          <a:endParaRPr lang="es-CO" sz="2600"/>
        </a:p>
      </dgm:t>
    </dgm:pt>
    <dgm:pt modelId="{8402B3C4-3D94-4FDE-9036-E35696A6DC9A}">
      <dgm:prSet phldrT="[Texto]" custT="1"/>
      <dgm:spPr/>
      <dgm:t>
        <a:bodyPr/>
        <a:lstStyle/>
        <a:p>
          <a:r>
            <a:rPr lang="es-CO" sz="2600" dirty="0"/>
            <a:t>Contenido curricular</a:t>
          </a:r>
        </a:p>
      </dgm:t>
    </dgm:pt>
    <dgm:pt modelId="{304C1C69-BC56-4A86-B5B3-34E7CB4BFACB}" type="parTrans" cxnId="{DE4B3382-ABCA-43E8-B3EF-AD0810E78613}">
      <dgm:prSet/>
      <dgm:spPr/>
      <dgm:t>
        <a:bodyPr/>
        <a:lstStyle/>
        <a:p>
          <a:endParaRPr lang="es-CO" sz="2600"/>
        </a:p>
      </dgm:t>
    </dgm:pt>
    <dgm:pt modelId="{FC858B79-8DDD-4083-89DA-BAA7A4956E38}" type="sibTrans" cxnId="{DE4B3382-ABCA-43E8-B3EF-AD0810E78613}">
      <dgm:prSet/>
      <dgm:spPr/>
      <dgm:t>
        <a:bodyPr/>
        <a:lstStyle/>
        <a:p>
          <a:endParaRPr lang="es-CO" sz="2600"/>
        </a:p>
      </dgm:t>
    </dgm:pt>
    <dgm:pt modelId="{348E8B35-D4F5-43A3-912E-861E24D3FC59}">
      <dgm:prSet phldrT="[Texto]" custT="1"/>
      <dgm:spPr/>
      <dgm:t>
        <a:bodyPr/>
        <a:lstStyle/>
        <a:p>
          <a:r>
            <a:rPr lang="es-CO" sz="2600" dirty="0"/>
            <a:t>Científico, técnico, polifacético</a:t>
          </a:r>
        </a:p>
      </dgm:t>
    </dgm:pt>
    <dgm:pt modelId="{AF422FDD-CAE7-48F0-95CF-C64C73869FC3}" type="parTrans" cxnId="{2EE2ACCE-0CCD-415E-86E1-842AA3A15CCD}">
      <dgm:prSet/>
      <dgm:spPr/>
      <dgm:t>
        <a:bodyPr/>
        <a:lstStyle/>
        <a:p>
          <a:endParaRPr lang="es-CO" sz="2600"/>
        </a:p>
      </dgm:t>
    </dgm:pt>
    <dgm:pt modelId="{9B9E1546-47B9-43A8-A2C2-107309502909}" type="sibTrans" cxnId="{2EE2ACCE-0CCD-415E-86E1-842AA3A15CCD}">
      <dgm:prSet/>
      <dgm:spPr/>
      <dgm:t>
        <a:bodyPr/>
        <a:lstStyle/>
        <a:p>
          <a:endParaRPr lang="es-CO" sz="2600"/>
        </a:p>
      </dgm:t>
    </dgm:pt>
    <dgm:pt modelId="{CF3FB471-38DC-493D-A1C1-E8F85C8FCB3A}">
      <dgm:prSet phldrT="[Texto]" custT="1"/>
      <dgm:spPr/>
      <dgm:t>
        <a:bodyPr/>
        <a:lstStyle/>
        <a:p>
          <a:r>
            <a:rPr lang="es-CO" sz="2600" dirty="0"/>
            <a:t>Político, social</a:t>
          </a:r>
        </a:p>
      </dgm:t>
    </dgm:pt>
    <dgm:pt modelId="{52BFB8A4-C439-4EFE-9091-FC98A8991923}" type="parTrans" cxnId="{EB2F7D18-4AC3-4F89-AAE0-1310F92396E5}">
      <dgm:prSet/>
      <dgm:spPr/>
      <dgm:t>
        <a:bodyPr/>
        <a:lstStyle/>
        <a:p>
          <a:endParaRPr lang="es-CO" sz="2600"/>
        </a:p>
      </dgm:t>
    </dgm:pt>
    <dgm:pt modelId="{6518D111-73D4-4FCA-9004-6FA62F458164}" type="sibTrans" cxnId="{EB2F7D18-4AC3-4F89-AAE0-1310F92396E5}">
      <dgm:prSet/>
      <dgm:spPr/>
      <dgm:t>
        <a:bodyPr/>
        <a:lstStyle/>
        <a:p>
          <a:endParaRPr lang="es-CO" sz="2600"/>
        </a:p>
      </dgm:t>
    </dgm:pt>
    <dgm:pt modelId="{397B334D-83D4-49CD-AFA9-E145B2235770}">
      <dgm:prSet phldrT="[Texto]" custT="1"/>
      <dgm:spPr/>
      <dgm:t>
        <a:bodyPr/>
        <a:lstStyle/>
        <a:p>
          <a:r>
            <a:rPr lang="es-CO" sz="2600" dirty="0"/>
            <a:t>Comprender la realidad </a:t>
          </a:r>
          <a:r>
            <a:rPr lang="es-MX" sz="2600" dirty="0"/>
            <a:t>e intervenir de manera autónoma en su transformación</a:t>
          </a:r>
          <a:endParaRPr lang="es-CO" sz="2600" dirty="0"/>
        </a:p>
      </dgm:t>
    </dgm:pt>
    <dgm:pt modelId="{AC254BD8-207D-4B54-AE8E-6E3C4AEC78C6}" type="parTrans" cxnId="{B0AB461A-CCD6-4AA6-9FC7-E9B2C714041D}">
      <dgm:prSet/>
      <dgm:spPr/>
      <dgm:t>
        <a:bodyPr/>
        <a:lstStyle/>
        <a:p>
          <a:endParaRPr lang="es-CO"/>
        </a:p>
      </dgm:t>
    </dgm:pt>
    <dgm:pt modelId="{D8138EFF-6627-4B29-A6D3-96A295005C9A}" type="sibTrans" cxnId="{B0AB461A-CCD6-4AA6-9FC7-E9B2C714041D}">
      <dgm:prSet/>
      <dgm:spPr/>
      <dgm:t>
        <a:bodyPr/>
        <a:lstStyle/>
        <a:p>
          <a:endParaRPr lang="es-CO"/>
        </a:p>
      </dgm:t>
    </dgm:pt>
    <dgm:pt modelId="{E2CBB868-6979-405E-A16A-0AFFA0D52C5C}" type="pres">
      <dgm:prSet presAssocID="{2FC153FD-7C5F-4813-85EA-018227CAEFC0}" presName="linear" presStyleCnt="0">
        <dgm:presLayoutVars>
          <dgm:dir/>
          <dgm:resizeHandles val="exact"/>
        </dgm:presLayoutVars>
      </dgm:prSet>
      <dgm:spPr/>
    </dgm:pt>
    <dgm:pt modelId="{9C7B632F-C707-435A-A8D7-A9360BE10650}" type="pres">
      <dgm:prSet presAssocID="{0B17BF57-21A0-4BFE-9F44-D47D3B054030}" presName="comp" presStyleCnt="0"/>
      <dgm:spPr/>
    </dgm:pt>
    <dgm:pt modelId="{A32E8E05-1374-4DF5-A9AF-1161E281120E}" type="pres">
      <dgm:prSet presAssocID="{0B17BF57-21A0-4BFE-9F44-D47D3B054030}" presName="box" presStyleLbl="node1" presStyleIdx="0" presStyleCnt="3"/>
      <dgm:spPr/>
    </dgm:pt>
    <dgm:pt modelId="{366DC737-E118-4543-89EF-B072BEAEF466}" type="pres">
      <dgm:prSet presAssocID="{0B17BF57-21A0-4BFE-9F44-D47D3B054030}" presName="img" presStyleLbl="fgImgPlace1" presStyleIdx="0" presStyleCnt="3"/>
      <dgm:spPr/>
    </dgm:pt>
    <dgm:pt modelId="{247D3E9F-C0F7-43A2-95EE-134F3C817B24}" type="pres">
      <dgm:prSet presAssocID="{0B17BF57-21A0-4BFE-9F44-D47D3B054030}" presName="text" presStyleLbl="node1" presStyleIdx="0" presStyleCnt="3">
        <dgm:presLayoutVars>
          <dgm:bulletEnabled val="1"/>
        </dgm:presLayoutVars>
      </dgm:prSet>
      <dgm:spPr/>
    </dgm:pt>
    <dgm:pt modelId="{20E802FD-AF3D-41CB-A30F-20C9E4964A95}" type="pres">
      <dgm:prSet presAssocID="{9BF05333-D3A3-4EBE-9B62-A4520CA3F6F7}" presName="spacer" presStyleCnt="0"/>
      <dgm:spPr/>
    </dgm:pt>
    <dgm:pt modelId="{F3F0D283-B795-474F-B7FE-EFFC0E4F62A9}" type="pres">
      <dgm:prSet presAssocID="{B3D0C6F6-F8EB-4E16-AECE-09587A5EDFD4}" presName="comp" presStyleCnt="0"/>
      <dgm:spPr/>
    </dgm:pt>
    <dgm:pt modelId="{28F15508-B9DA-4297-BDD0-77184587F55B}" type="pres">
      <dgm:prSet presAssocID="{B3D0C6F6-F8EB-4E16-AECE-09587A5EDFD4}" presName="box" presStyleLbl="node1" presStyleIdx="1" presStyleCnt="3"/>
      <dgm:spPr/>
    </dgm:pt>
    <dgm:pt modelId="{D7FF7E25-D48D-4036-B4DC-AA099698514A}" type="pres">
      <dgm:prSet presAssocID="{B3D0C6F6-F8EB-4E16-AECE-09587A5EDFD4}" presName="img" presStyleLbl="fgImgPlace1" presStyleIdx="1" presStyleCnt="3"/>
      <dgm:spPr/>
    </dgm:pt>
    <dgm:pt modelId="{B835E2AA-0D88-4F78-95B8-D6CF8FF8DBF6}" type="pres">
      <dgm:prSet presAssocID="{B3D0C6F6-F8EB-4E16-AECE-09587A5EDFD4}" presName="text" presStyleLbl="node1" presStyleIdx="1" presStyleCnt="3">
        <dgm:presLayoutVars>
          <dgm:bulletEnabled val="1"/>
        </dgm:presLayoutVars>
      </dgm:prSet>
      <dgm:spPr/>
    </dgm:pt>
    <dgm:pt modelId="{CA13FCFB-ACCB-41AD-8121-7D37507394D7}" type="pres">
      <dgm:prSet presAssocID="{198C76A3-2CBC-4575-BCF3-B6F2CFDFDF3C}" presName="spacer" presStyleCnt="0"/>
      <dgm:spPr/>
    </dgm:pt>
    <dgm:pt modelId="{63F9842F-8AF7-4BDA-BA51-E5467AF969F9}" type="pres">
      <dgm:prSet presAssocID="{8402B3C4-3D94-4FDE-9036-E35696A6DC9A}" presName="comp" presStyleCnt="0"/>
      <dgm:spPr/>
    </dgm:pt>
    <dgm:pt modelId="{874AC6E2-9124-4790-A3DF-7652C4A95B71}" type="pres">
      <dgm:prSet presAssocID="{8402B3C4-3D94-4FDE-9036-E35696A6DC9A}" presName="box" presStyleLbl="node1" presStyleIdx="2" presStyleCnt="3"/>
      <dgm:spPr/>
    </dgm:pt>
    <dgm:pt modelId="{A0A9AD26-A493-4E28-89E0-700E0B1593A0}" type="pres">
      <dgm:prSet presAssocID="{8402B3C4-3D94-4FDE-9036-E35696A6DC9A}" presName="img" presStyleLbl="fgImgPlace1" presStyleIdx="2" presStyleCnt="3"/>
      <dgm:spPr/>
    </dgm:pt>
    <dgm:pt modelId="{252851E7-BA27-48D0-B508-85517AE26A62}" type="pres">
      <dgm:prSet presAssocID="{8402B3C4-3D94-4FDE-9036-E35696A6DC9A}" presName="text" presStyleLbl="node1" presStyleIdx="2" presStyleCnt="3">
        <dgm:presLayoutVars>
          <dgm:bulletEnabled val="1"/>
        </dgm:presLayoutVars>
      </dgm:prSet>
      <dgm:spPr/>
    </dgm:pt>
  </dgm:ptLst>
  <dgm:cxnLst>
    <dgm:cxn modelId="{12A5FA0B-104C-42B0-95C5-ABB899E8C697}" srcId="{2FC153FD-7C5F-4813-85EA-018227CAEFC0}" destId="{B3D0C6F6-F8EB-4E16-AECE-09587A5EDFD4}" srcOrd="1" destOrd="0" parTransId="{EAE55882-D5A2-4D38-A3C0-2E1AB4E3C7C3}" sibTransId="{198C76A3-2CBC-4575-BCF3-B6F2CFDFDF3C}"/>
    <dgm:cxn modelId="{07E60314-1456-41DB-B1B6-C73B002C1D28}" type="presOf" srcId="{348E8B35-D4F5-43A3-912E-861E24D3FC59}" destId="{874AC6E2-9124-4790-A3DF-7652C4A95B71}" srcOrd="0" destOrd="1" presId="urn:microsoft.com/office/officeart/2005/8/layout/vList4"/>
    <dgm:cxn modelId="{EB2F7D18-4AC3-4F89-AAE0-1310F92396E5}" srcId="{8402B3C4-3D94-4FDE-9036-E35696A6DC9A}" destId="{CF3FB471-38DC-493D-A1C1-E8F85C8FCB3A}" srcOrd="1" destOrd="0" parTransId="{52BFB8A4-C439-4EFE-9091-FC98A8991923}" sibTransId="{6518D111-73D4-4FCA-9004-6FA62F458164}"/>
    <dgm:cxn modelId="{B0AB461A-CCD6-4AA6-9FC7-E9B2C714041D}" srcId="{0B17BF57-21A0-4BFE-9F44-D47D3B054030}" destId="{397B334D-83D4-49CD-AFA9-E145B2235770}" srcOrd="0" destOrd="0" parTransId="{AC254BD8-207D-4B54-AE8E-6E3C4AEC78C6}" sibTransId="{D8138EFF-6627-4B29-A6D3-96A295005C9A}"/>
    <dgm:cxn modelId="{A73D9E20-613B-4284-B0FE-CDE1CA2285E7}" type="presOf" srcId="{348E8B35-D4F5-43A3-912E-861E24D3FC59}" destId="{252851E7-BA27-48D0-B508-85517AE26A62}" srcOrd="1" destOrd="1" presId="urn:microsoft.com/office/officeart/2005/8/layout/vList4"/>
    <dgm:cxn modelId="{75F49E21-2A54-4442-ACAC-A0CF2995DA64}" srcId="{2FC153FD-7C5F-4813-85EA-018227CAEFC0}" destId="{0B17BF57-21A0-4BFE-9F44-D47D3B054030}" srcOrd="0" destOrd="0" parTransId="{260603D2-8D3F-4891-9C99-691BEF798081}" sibTransId="{9BF05333-D3A3-4EBE-9B62-A4520CA3F6F7}"/>
    <dgm:cxn modelId="{B6F76E25-75F8-40CF-AD3E-94B0F6FA975A}" type="presOf" srcId="{CF3FB471-38DC-493D-A1C1-E8F85C8FCB3A}" destId="{252851E7-BA27-48D0-B508-85517AE26A62}" srcOrd="1" destOrd="2" presId="urn:microsoft.com/office/officeart/2005/8/layout/vList4"/>
    <dgm:cxn modelId="{8020442B-FEF7-4D98-9934-A67D00B3FF27}" type="presOf" srcId="{1FEC093D-99D0-4578-8D0F-9397FFE72038}" destId="{28F15508-B9DA-4297-BDD0-77184587F55B}" srcOrd="0" destOrd="2" presId="urn:microsoft.com/office/officeart/2005/8/layout/vList4"/>
    <dgm:cxn modelId="{B29A5C3D-0D98-465C-84E4-A18222DF7CDB}" srcId="{B3D0C6F6-F8EB-4E16-AECE-09587A5EDFD4}" destId="{24529CBD-E190-437E-B361-FC7BFAE8EFBB}" srcOrd="0" destOrd="0" parTransId="{F0B5469F-FA63-4C69-BF38-B1B52E0D546B}" sibTransId="{D5196067-3CFF-42AC-82DB-0EB7153DDFAC}"/>
    <dgm:cxn modelId="{37CBFB6C-9B7C-4F4C-BB84-AC891CC92AFB}" type="presOf" srcId="{0B17BF57-21A0-4BFE-9F44-D47D3B054030}" destId="{A32E8E05-1374-4DF5-A9AF-1161E281120E}" srcOrd="0" destOrd="0" presId="urn:microsoft.com/office/officeart/2005/8/layout/vList4"/>
    <dgm:cxn modelId="{EF9B6F4F-F938-4E83-921A-11FDF8668C14}" type="presOf" srcId="{397B334D-83D4-49CD-AFA9-E145B2235770}" destId="{A32E8E05-1374-4DF5-A9AF-1161E281120E}" srcOrd="0" destOrd="1" presId="urn:microsoft.com/office/officeart/2005/8/layout/vList4"/>
    <dgm:cxn modelId="{CC619C73-1CE4-4921-AB1D-051EB04D650F}" type="presOf" srcId="{B3D0C6F6-F8EB-4E16-AECE-09587A5EDFD4}" destId="{B835E2AA-0D88-4F78-95B8-D6CF8FF8DBF6}" srcOrd="1" destOrd="0" presId="urn:microsoft.com/office/officeart/2005/8/layout/vList4"/>
    <dgm:cxn modelId="{DE4B3382-ABCA-43E8-B3EF-AD0810E78613}" srcId="{2FC153FD-7C5F-4813-85EA-018227CAEFC0}" destId="{8402B3C4-3D94-4FDE-9036-E35696A6DC9A}" srcOrd="2" destOrd="0" parTransId="{304C1C69-BC56-4A86-B5B3-34E7CB4BFACB}" sibTransId="{FC858B79-8DDD-4083-89DA-BAA7A4956E38}"/>
    <dgm:cxn modelId="{A351A383-2D79-441C-89D9-2322B5E54001}" type="presOf" srcId="{24529CBD-E190-437E-B361-FC7BFAE8EFBB}" destId="{B835E2AA-0D88-4F78-95B8-D6CF8FF8DBF6}" srcOrd="1" destOrd="1" presId="urn:microsoft.com/office/officeart/2005/8/layout/vList4"/>
    <dgm:cxn modelId="{A066D796-E197-4013-9E82-88249D279996}" type="presOf" srcId="{397B334D-83D4-49CD-AFA9-E145B2235770}" destId="{247D3E9F-C0F7-43A2-95EE-134F3C817B24}" srcOrd="1" destOrd="1" presId="urn:microsoft.com/office/officeart/2005/8/layout/vList4"/>
    <dgm:cxn modelId="{05F0FCAD-DEF4-4A5B-BDD1-5F32530496FC}" type="presOf" srcId="{8402B3C4-3D94-4FDE-9036-E35696A6DC9A}" destId="{874AC6E2-9124-4790-A3DF-7652C4A95B71}" srcOrd="0" destOrd="0" presId="urn:microsoft.com/office/officeart/2005/8/layout/vList4"/>
    <dgm:cxn modelId="{97F27EB5-B0C1-465F-9836-204B08BBF64A}" type="presOf" srcId="{8402B3C4-3D94-4FDE-9036-E35696A6DC9A}" destId="{252851E7-BA27-48D0-B508-85517AE26A62}" srcOrd="1" destOrd="0" presId="urn:microsoft.com/office/officeart/2005/8/layout/vList4"/>
    <dgm:cxn modelId="{08F7C7C1-A04D-44B3-A2AC-1FD869531740}" type="presOf" srcId="{0B17BF57-21A0-4BFE-9F44-D47D3B054030}" destId="{247D3E9F-C0F7-43A2-95EE-134F3C817B24}" srcOrd="1" destOrd="0" presId="urn:microsoft.com/office/officeart/2005/8/layout/vList4"/>
    <dgm:cxn modelId="{C72529C6-5685-4317-A4AE-E44F21964412}" srcId="{B3D0C6F6-F8EB-4E16-AECE-09587A5EDFD4}" destId="{1FEC093D-99D0-4578-8D0F-9397FFE72038}" srcOrd="1" destOrd="0" parTransId="{661E4631-8B93-4E7B-B14F-BA1085FDF440}" sibTransId="{8A13700D-C78E-4717-A550-8711EB14D3A8}"/>
    <dgm:cxn modelId="{FB4428C8-4874-489E-AE3A-22BCD2705CC4}" type="presOf" srcId="{1FEC093D-99D0-4578-8D0F-9397FFE72038}" destId="{B835E2AA-0D88-4F78-95B8-D6CF8FF8DBF6}" srcOrd="1" destOrd="2" presId="urn:microsoft.com/office/officeart/2005/8/layout/vList4"/>
    <dgm:cxn modelId="{2EE2ACCE-0CCD-415E-86E1-842AA3A15CCD}" srcId="{8402B3C4-3D94-4FDE-9036-E35696A6DC9A}" destId="{348E8B35-D4F5-43A3-912E-861E24D3FC59}" srcOrd="0" destOrd="0" parTransId="{AF422FDD-CAE7-48F0-95CF-C64C73869FC3}" sibTransId="{9B9E1546-47B9-43A8-A2C2-107309502909}"/>
    <dgm:cxn modelId="{9C830FDB-4769-4C3E-B3EB-CA0928E7C1CA}" type="presOf" srcId="{2FC153FD-7C5F-4813-85EA-018227CAEFC0}" destId="{E2CBB868-6979-405E-A16A-0AFFA0D52C5C}" srcOrd="0" destOrd="0" presId="urn:microsoft.com/office/officeart/2005/8/layout/vList4"/>
    <dgm:cxn modelId="{29FF9AEC-C9C9-4D9E-A8C0-379FF8281380}" type="presOf" srcId="{24529CBD-E190-437E-B361-FC7BFAE8EFBB}" destId="{28F15508-B9DA-4297-BDD0-77184587F55B}" srcOrd="0" destOrd="1" presId="urn:microsoft.com/office/officeart/2005/8/layout/vList4"/>
    <dgm:cxn modelId="{67F716FC-6FA5-46E2-819D-8E46A74C4338}" type="presOf" srcId="{B3D0C6F6-F8EB-4E16-AECE-09587A5EDFD4}" destId="{28F15508-B9DA-4297-BDD0-77184587F55B}" srcOrd="0" destOrd="0" presId="urn:microsoft.com/office/officeart/2005/8/layout/vList4"/>
    <dgm:cxn modelId="{2EF7DBFD-0C70-43BB-9C11-7393A6DE5408}" type="presOf" srcId="{CF3FB471-38DC-493D-A1C1-E8F85C8FCB3A}" destId="{874AC6E2-9124-4790-A3DF-7652C4A95B71}" srcOrd="0" destOrd="2" presId="urn:microsoft.com/office/officeart/2005/8/layout/vList4"/>
    <dgm:cxn modelId="{72BB7B2B-FE85-4EDC-968C-D64ECE7BE214}" type="presParOf" srcId="{E2CBB868-6979-405E-A16A-0AFFA0D52C5C}" destId="{9C7B632F-C707-435A-A8D7-A9360BE10650}" srcOrd="0" destOrd="0" presId="urn:microsoft.com/office/officeart/2005/8/layout/vList4"/>
    <dgm:cxn modelId="{43BB2E1F-97E4-446C-9E3A-8C411F4FB2DA}" type="presParOf" srcId="{9C7B632F-C707-435A-A8D7-A9360BE10650}" destId="{A32E8E05-1374-4DF5-A9AF-1161E281120E}" srcOrd="0" destOrd="0" presId="urn:microsoft.com/office/officeart/2005/8/layout/vList4"/>
    <dgm:cxn modelId="{945E0956-D464-455E-A252-6F52233C47DF}" type="presParOf" srcId="{9C7B632F-C707-435A-A8D7-A9360BE10650}" destId="{366DC737-E118-4543-89EF-B072BEAEF466}" srcOrd="1" destOrd="0" presId="urn:microsoft.com/office/officeart/2005/8/layout/vList4"/>
    <dgm:cxn modelId="{88BB5AC2-880A-4A62-8EBB-58D6B3804D4F}" type="presParOf" srcId="{9C7B632F-C707-435A-A8D7-A9360BE10650}" destId="{247D3E9F-C0F7-43A2-95EE-134F3C817B24}" srcOrd="2" destOrd="0" presId="urn:microsoft.com/office/officeart/2005/8/layout/vList4"/>
    <dgm:cxn modelId="{11847320-E876-47D3-A5E7-816B83B4E61B}" type="presParOf" srcId="{E2CBB868-6979-405E-A16A-0AFFA0D52C5C}" destId="{20E802FD-AF3D-41CB-A30F-20C9E4964A95}" srcOrd="1" destOrd="0" presId="urn:microsoft.com/office/officeart/2005/8/layout/vList4"/>
    <dgm:cxn modelId="{76A64ACE-EBB6-4A98-A0C2-C1B5E28C4B45}" type="presParOf" srcId="{E2CBB868-6979-405E-A16A-0AFFA0D52C5C}" destId="{F3F0D283-B795-474F-B7FE-EFFC0E4F62A9}" srcOrd="2" destOrd="0" presId="urn:microsoft.com/office/officeart/2005/8/layout/vList4"/>
    <dgm:cxn modelId="{171874A1-63C6-45AB-8843-BDEF0DBAA1A4}" type="presParOf" srcId="{F3F0D283-B795-474F-B7FE-EFFC0E4F62A9}" destId="{28F15508-B9DA-4297-BDD0-77184587F55B}" srcOrd="0" destOrd="0" presId="urn:microsoft.com/office/officeart/2005/8/layout/vList4"/>
    <dgm:cxn modelId="{2B7C484D-5B6E-4488-8B0E-ABB1DCE2BF33}" type="presParOf" srcId="{F3F0D283-B795-474F-B7FE-EFFC0E4F62A9}" destId="{D7FF7E25-D48D-4036-B4DC-AA099698514A}" srcOrd="1" destOrd="0" presId="urn:microsoft.com/office/officeart/2005/8/layout/vList4"/>
    <dgm:cxn modelId="{CAE5C157-90AA-4A2E-9A6B-5BB00C084980}" type="presParOf" srcId="{F3F0D283-B795-474F-B7FE-EFFC0E4F62A9}" destId="{B835E2AA-0D88-4F78-95B8-D6CF8FF8DBF6}" srcOrd="2" destOrd="0" presId="urn:microsoft.com/office/officeart/2005/8/layout/vList4"/>
    <dgm:cxn modelId="{D74AD6C8-FDCE-4A34-B563-BC0BD614CE2D}" type="presParOf" srcId="{E2CBB868-6979-405E-A16A-0AFFA0D52C5C}" destId="{CA13FCFB-ACCB-41AD-8121-7D37507394D7}" srcOrd="3" destOrd="0" presId="urn:microsoft.com/office/officeart/2005/8/layout/vList4"/>
    <dgm:cxn modelId="{7BC721F9-B21F-4F52-9590-A16004E4AE67}" type="presParOf" srcId="{E2CBB868-6979-405E-A16A-0AFFA0D52C5C}" destId="{63F9842F-8AF7-4BDA-BA51-E5467AF969F9}" srcOrd="4" destOrd="0" presId="urn:microsoft.com/office/officeart/2005/8/layout/vList4"/>
    <dgm:cxn modelId="{860E7B2D-9502-4CBC-BB96-5E5EC7C385E7}" type="presParOf" srcId="{63F9842F-8AF7-4BDA-BA51-E5467AF969F9}" destId="{874AC6E2-9124-4790-A3DF-7652C4A95B71}" srcOrd="0" destOrd="0" presId="urn:microsoft.com/office/officeart/2005/8/layout/vList4"/>
    <dgm:cxn modelId="{B86A06C8-2A55-4138-94F2-E32500DBB2C4}" type="presParOf" srcId="{63F9842F-8AF7-4BDA-BA51-E5467AF969F9}" destId="{A0A9AD26-A493-4E28-89E0-700E0B1593A0}" srcOrd="1" destOrd="0" presId="urn:microsoft.com/office/officeart/2005/8/layout/vList4"/>
    <dgm:cxn modelId="{1A189A4B-4CA1-48CF-9319-B1421CFD61FB}" type="presParOf" srcId="{63F9842F-8AF7-4BDA-BA51-E5467AF969F9}" destId="{252851E7-BA27-48D0-B508-85517AE26A6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C153FD-7C5F-4813-85EA-018227CAEFC0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0B17BF57-21A0-4BFE-9F44-D47D3B054030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Relación maestro - alumno</a:t>
          </a:r>
        </a:p>
      </dgm:t>
    </dgm:pt>
    <dgm:pt modelId="{260603D2-8D3F-4891-9C99-691BEF798081}" type="parTrans" cxnId="{75F49E21-2A54-4442-ACAC-A0CF2995DA64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9BF05333-D3A3-4EBE-9B62-A4520CA3F6F7}" type="sibTrans" cxnId="{75F49E21-2A54-4442-ACAC-A0CF2995DA64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E8C4FEAC-4036-41BE-949A-8156C189E3EC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Horizontal</a:t>
          </a:r>
        </a:p>
      </dgm:t>
    </dgm:pt>
    <dgm:pt modelId="{FD714DA0-6D10-4A77-B951-EFFEFC69D8CF}" type="parTrans" cxnId="{190A99A2-E9E0-4F21-8A26-090BA6DAA146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A82CAA84-1E7E-441B-BB3B-6A2D0EA29213}" type="sibTrans" cxnId="{190A99A2-E9E0-4F21-8A26-090BA6DAA146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B3D0C6F6-F8EB-4E16-AECE-09587A5EDFD4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Metodología</a:t>
          </a:r>
        </a:p>
      </dgm:t>
    </dgm:pt>
    <dgm:pt modelId="{EAE55882-D5A2-4D38-A3C0-2E1AB4E3C7C3}" type="parTrans" cxnId="{12A5FA0B-104C-42B0-95C5-ABB899E8C697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198C76A3-2CBC-4575-BCF3-B6F2CFDFDF3C}" type="sibTrans" cxnId="{12A5FA0B-104C-42B0-95C5-ABB899E8C697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1FEC093D-99D0-4578-8D0F-9397FFE72038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Trabajo productivo en la investigación acción</a:t>
          </a:r>
        </a:p>
      </dgm:t>
    </dgm:pt>
    <dgm:pt modelId="{661E4631-8B93-4E7B-B14F-BA1085FDF440}" type="parTrans" cxnId="{C72529C6-5685-4317-A4AE-E44F21964412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8A13700D-C78E-4717-A550-8711EB14D3A8}" type="sibTrans" cxnId="{C72529C6-5685-4317-A4AE-E44F21964412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8402B3C4-3D94-4FDE-9036-E35696A6DC9A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Evaluación</a:t>
          </a:r>
        </a:p>
      </dgm:t>
    </dgm:pt>
    <dgm:pt modelId="{304C1C69-BC56-4A86-B5B3-34E7CB4BFACB}" type="parTrans" cxnId="{DE4B3382-ABCA-43E8-B3EF-AD0810E78613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FC858B79-8DDD-4083-89DA-BAA7A4956E38}" type="sibTrans" cxnId="{DE4B3382-ABCA-43E8-B3EF-AD0810E78613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348E8B35-D4F5-43A3-912E-861E24D3FC59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Confrontación grupal o en relación con parámetros </a:t>
          </a:r>
        </a:p>
      </dgm:t>
    </dgm:pt>
    <dgm:pt modelId="{AF422FDD-CAE7-48F0-95CF-C64C73869FC3}" type="parTrans" cxnId="{2EE2ACCE-0CCD-415E-86E1-842AA3A15CCD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9B9E1546-47B9-43A8-A2C2-107309502909}" type="sibTrans" cxnId="{2EE2ACCE-0CCD-415E-86E1-842AA3A15CCD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CF3FB471-38DC-493D-A1C1-E8F85C8FCB3A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Teoría y praxis</a:t>
          </a:r>
        </a:p>
      </dgm:t>
    </dgm:pt>
    <dgm:pt modelId="{52BFB8A4-C439-4EFE-9091-FC98A8991923}" type="parTrans" cxnId="{EB2F7D18-4AC3-4F89-AAE0-1310F92396E5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6518D111-73D4-4FCA-9004-6FA62F458164}" type="sibTrans" cxnId="{EB2F7D18-4AC3-4F89-AAE0-1310F92396E5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5D0E6C26-76B7-4100-9C8D-886D823ADF55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Dialógica</a:t>
          </a:r>
        </a:p>
      </dgm:t>
    </dgm:pt>
    <dgm:pt modelId="{49D61EFB-8121-4D93-A5BF-67D1795BE148}" type="parTrans" cxnId="{F228FFB8-311D-42D4-BAAF-0435B8FE355C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1186F4AE-DBFF-4D07-9890-B4AE76CE7E94}" type="sibTrans" cxnId="{F228FFB8-311D-42D4-BAAF-0435B8FE355C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AF7FD54A-B742-4F6B-A12D-689E869AE96E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Confrontación social - Debate</a:t>
          </a:r>
        </a:p>
      </dgm:t>
    </dgm:pt>
    <dgm:pt modelId="{19DB7030-4A6B-40B2-BEE6-7EFCA02D6B66}" type="parTrans" cxnId="{C28FF0CC-DB39-4A10-BC79-B9AF0D339829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396B3EBF-9CFC-4D23-A224-1C3BF52D6DE0}" type="sibTrans" cxnId="{C28FF0CC-DB39-4A10-BC79-B9AF0D339829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E60C4E69-1407-4BE9-B7B0-E632EDDC1CD3}">
      <dgm:prSet phldrT="[Texto]" custT="1"/>
      <dgm:spPr/>
      <dgm:t>
        <a:bodyPr/>
        <a:lstStyle/>
        <a:p>
          <a:r>
            <a:rPr lang="es-CO" sz="2400" dirty="0">
              <a:latin typeface="Arial" pitchFamily="34" charset="0"/>
              <a:cs typeface="Arial" pitchFamily="34" charset="0"/>
            </a:rPr>
            <a:t>Pedagogía de la pregunta </a:t>
          </a:r>
        </a:p>
      </dgm:t>
    </dgm:pt>
    <dgm:pt modelId="{7B1D8A80-B575-4AE7-8548-CAE38FD1F9C2}" type="parTrans" cxnId="{2B720695-6381-4B51-B6D7-35CC9EB55F8A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B0B1B530-CBD9-4476-B21B-4141DF321AC4}" type="sibTrans" cxnId="{2B720695-6381-4B51-B6D7-35CC9EB55F8A}">
      <dgm:prSet/>
      <dgm:spPr/>
      <dgm:t>
        <a:bodyPr/>
        <a:lstStyle/>
        <a:p>
          <a:endParaRPr lang="es-CO" sz="2400">
            <a:latin typeface="Arial" pitchFamily="34" charset="0"/>
            <a:cs typeface="Arial" pitchFamily="34" charset="0"/>
          </a:endParaRPr>
        </a:p>
      </dgm:t>
    </dgm:pt>
    <dgm:pt modelId="{E2CBB868-6979-405E-A16A-0AFFA0D52C5C}" type="pres">
      <dgm:prSet presAssocID="{2FC153FD-7C5F-4813-85EA-018227CAEFC0}" presName="linear" presStyleCnt="0">
        <dgm:presLayoutVars>
          <dgm:dir/>
          <dgm:resizeHandles val="exact"/>
        </dgm:presLayoutVars>
      </dgm:prSet>
      <dgm:spPr/>
    </dgm:pt>
    <dgm:pt modelId="{9C7B632F-C707-435A-A8D7-A9360BE10650}" type="pres">
      <dgm:prSet presAssocID="{0B17BF57-21A0-4BFE-9F44-D47D3B054030}" presName="comp" presStyleCnt="0"/>
      <dgm:spPr/>
    </dgm:pt>
    <dgm:pt modelId="{A32E8E05-1374-4DF5-A9AF-1161E281120E}" type="pres">
      <dgm:prSet presAssocID="{0B17BF57-21A0-4BFE-9F44-D47D3B054030}" presName="box" presStyleLbl="node1" presStyleIdx="0" presStyleCnt="3"/>
      <dgm:spPr/>
    </dgm:pt>
    <dgm:pt modelId="{366DC737-E118-4543-89EF-B072BEAEF466}" type="pres">
      <dgm:prSet presAssocID="{0B17BF57-21A0-4BFE-9F44-D47D3B054030}" presName="img" presStyleLbl="fgImgPlace1" presStyleIdx="0" presStyleCnt="3"/>
      <dgm:spPr/>
    </dgm:pt>
    <dgm:pt modelId="{247D3E9F-C0F7-43A2-95EE-134F3C817B24}" type="pres">
      <dgm:prSet presAssocID="{0B17BF57-21A0-4BFE-9F44-D47D3B054030}" presName="text" presStyleLbl="node1" presStyleIdx="0" presStyleCnt="3">
        <dgm:presLayoutVars>
          <dgm:bulletEnabled val="1"/>
        </dgm:presLayoutVars>
      </dgm:prSet>
      <dgm:spPr/>
    </dgm:pt>
    <dgm:pt modelId="{20E802FD-AF3D-41CB-A30F-20C9E4964A95}" type="pres">
      <dgm:prSet presAssocID="{9BF05333-D3A3-4EBE-9B62-A4520CA3F6F7}" presName="spacer" presStyleCnt="0"/>
      <dgm:spPr/>
    </dgm:pt>
    <dgm:pt modelId="{F3F0D283-B795-474F-B7FE-EFFC0E4F62A9}" type="pres">
      <dgm:prSet presAssocID="{B3D0C6F6-F8EB-4E16-AECE-09587A5EDFD4}" presName="comp" presStyleCnt="0"/>
      <dgm:spPr/>
    </dgm:pt>
    <dgm:pt modelId="{28F15508-B9DA-4297-BDD0-77184587F55B}" type="pres">
      <dgm:prSet presAssocID="{B3D0C6F6-F8EB-4E16-AECE-09587A5EDFD4}" presName="box" presStyleLbl="node1" presStyleIdx="1" presStyleCnt="3" custScaleY="122363"/>
      <dgm:spPr/>
    </dgm:pt>
    <dgm:pt modelId="{D7FF7E25-D48D-4036-B4DC-AA099698514A}" type="pres">
      <dgm:prSet presAssocID="{B3D0C6F6-F8EB-4E16-AECE-09587A5EDFD4}" presName="img" presStyleLbl="fgImgPlace1" presStyleIdx="1" presStyleCnt="3" custScaleX="80726"/>
      <dgm:spPr/>
    </dgm:pt>
    <dgm:pt modelId="{B835E2AA-0D88-4F78-95B8-D6CF8FF8DBF6}" type="pres">
      <dgm:prSet presAssocID="{B3D0C6F6-F8EB-4E16-AECE-09587A5EDFD4}" presName="text" presStyleLbl="node1" presStyleIdx="1" presStyleCnt="3">
        <dgm:presLayoutVars>
          <dgm:bulletEnabled val="1"/>
        </dgm:presLayoutVars>
      </dgm:prSet>
      <dgm:spPr/>
    </dgm:pt>
    <dgm:pt modelId="{CA13FCFB-ACCB-41AD-8121-7D37507394D7}" type="pres">
      <dgm:prSet presAssocID="{198C76A3-2CBC-4575-BCF3-B6F2CFDFDF3C}" presName="spacer" presStyleCnt="0"/>
      <dgm:spPr/>
    </dgm:pt>
    <dgm:pt modelId="{63F9842F-8AF7-4BDA-BA51-E5467AF969F9}" type="pres">
      <dgm:prSet presAssocID="{8402B3C4-3D94-4FDE-9036-E35696A6DC9A}" presName="comp" presStyleCnt="0"/>
      <dgm:spPr/>
    </dgm:pt>
    <dgm:pt modelId="{874AC6E2-9124-4790-A3DF-7652C4A95B71}" type="pres">
      <dgm:prSet presAssocID="{8402B3C4-3D94-4FDE-9036-E35696A6DC9A}" presName="box" presStyleLbl="node1" presStyleIdx="2" presStyleCnt="3"/>
      <dgm:spPr/>
    </dgm:pt>
    <dgm:pt modelId="{A0A9AD26-A493-4E28-89E0-700E0B1593A0}" type="pres">
      <dgm:prSet presAssocID="{8402B3C4-3D94-4FDE-9036-E35696A6DC9A}" presName="img" presStyleLbl="fgImgPlace1" presStyleIdx="2" presStyleCnt="3"/>
      <dgm:spPr/>
    </dgm:pt>
    <dgm:pt modelId="{252851E7-BA27-48D0-B508-85517AE26A62}" type="pres">
      <dgm:prSet presAssocID="{8402B3C4-3D94-4FDE-9036-E35696A6DC9A}" presName="text" presStyleLbl="node1" presStyleIdx="2" presStyleCnt="3">
        <dgm:presLayoutVars>
          <dgm:bulletEnabled val="1"/>
        </dgm:presLayoutVars>
      </dgm:prSet>
      <dgm:spPr/>
    </dgm:pt>
  </dgm:ptLst>
  <dgm:cxnLst>
    <dgm:cxn modelId="{C4323A06-BB1E-4727-A717-41E1F3ACD8E8}" type="presOf" srcId="{0B17BF57-21A0-4BFE-9F44-D47D3B054030}" destId="{A32E8E05-1374-4DF5-A9AF-1161E281120E}" srcOrd="0" destOrd="0" presId="urn:microsoft.com/office/officeart/2005/8/layout/vList4"/>
    <dgm:cxn modelId="{12A5FA0B-104C-42B0-95C5-ABB899E8C697}" srcId="{2FC153FD-7C5F-4813-85EA-018227CAEFC0}" destId="{B3D0C6F6-F8EB-4E16-AECE-09587A5EDFD4}" srcOrd="1" destOrd="0" parTransId="{EAE55882-D5A2-4D38-A3C0-2E1AB4E3C7C3}" sibTransId="{198C76A3-2CBC-4575-BCF3-B6F2CFDFDF3C}"/>
    <dgm:cxn modelId="{7027C00D-C7D2-4BA1-A6D8-32DAD0654806}" type="presOf" srcId="{CF3FB471-38DC-493D-A1C1-E8F85C8FCB3A}" destId="{252851E7-BA27-48D0-B508-85517AE26A62}" srcOrd="1" destOrd="2" presId="urn:microsoft.com/office/officeart/2005/8/layout/vList4"/>
    <dgm:cxn modelId="{EB2F7D18-4AC3-4F89-AAE0-1310F92396E5}" srcId="{8402B3C4-3D94-4FDE-9036-E35696A6DC9A}" destId="{CF3FB471-38DC-493D-A1C1-E8F85C8FCB3A}" srcOrd="1" destOrd="0" parTransId="{52BFB8A4-C439-4EFE-9091-FC98A8991923}" sibTransId="{6518D111-73D4-4FCA-9004-6FA62F458164}"/>
    <dgm:cxn modelId="{75F49E21-2A54-4442-ACAC-A0CF2995DA64}" srcId="{2FC153FD-7C5F-4813-85EA-018227CAEFC0}" destId="{0B17BF57-21A0-4BFE-9F44-D47D3B054030}" srcOrd="0" destOrd="0" parTransId="{260603D2-8D3F-4891-9C99-691BEF798081}" sibTransId="{9BF05333-D3A3-4EBE-9B62-A4520CA3F6F7}"/>
    <dgm:cxn modelId="{D7710529-B90A-4860-B575-3F3C4490F4E6}" type="presOf" srcId="{AF7FD54A-B742-4F6B-A12D-689E869AE96E}" destId="{28F15508-B9DA-4297-BDD0-77184587F55B}" srcOrd="0" destOrd="2" presId="urn:microsoft.com/office/officeart/2005/8/layout/vList4"/>
    <dgm:cxn modelId="{03BB7B31-5364-4185-B90E-82189E2C281E}" type="presOf" srcId="{5D0E6C26-76B7-4100-9C8D-886D823ADF55}" destId="{A32E8E05-1374-4DF5-A9AF-1161E281120E}" srcOrd="0" destOrd="2" presId="urn:microsoft.com/office/officeart/2005/8/layout/vList4"/>
    <dgm:cxn modelId="{CE85FB41-E6FD-4338-B5AB-33CC520A72D4}" type="presOf" srcId="{E60C4E69-1407-4BE9-B7B0-E632EDDC1CD3}" destId="{28F15508-B9DA-4297-BDD0-77184587F55B}" srcOrd="0" destOrd="3" presId="urn:microsoft.com/office/officeart/2005/8/layout/vList4"/>
    <dgm:cxn modelId="{ED02776B-812E-4CA5-BFBB-830F89FBECEE}" type="presOf" srcId="{0B17BF57-21A0-4BFE-9F44-D47D3B054030}" destId="{247D3E9F-C0F7-43A2-95EE-134F3C817B24}" srcOrd="1" destOrd="0" presId="urn:microsoft.com/office/officeart/2005/8/layout/vList4"/>
    <dgm:cxn modelId="{2D799A56-78FE-466C-9CCE-E2E365B0D474}" type="presOf" srcId="{348E8B35-D4F5-43A3-912E-861E24D3FC59}" destId="{874AC6E2-9124-4790-A3DF-7652C4A95B71}" srcOrd="0" destOrd="1" presId="urn:microsoft.com/office/officeart/2005/8/layout/vList4"/>
    <dgm:cxn modelId="{F5DF9777-3396-44EF-A565-F39716D1F100}" type="presOf" srcId="{8402B3C4-3D94-4FDE-9036-E35696A6DC9A}" destId="{874AC6E2-9124-4790-A3DF-7652C4A95B71}" srcOrd="0" destOrd="0" presId="urn:microsoft.com/office/officeart/2005/8/layout/vList4"/>
    <dgm:cxn modelId="{836C147A-0F74-449C-8845-D54F2E59EF58}" type="presOf" srcId="{1FEC093D-99D0-4578-8D0F-9397FFE72038}" destId="{28F15508-B9DA-4297-BDD0-77184587F55B}" srcOrd="0" destOrd="1" presId="urn:microsoft.com/office/officeart/2005/8/layout/vList4"/>
    <dgm:cxn modelId="{55804F7D-55A0-41AD-BA10-BE2B42042FBA}" type="presOf" srcId="{8402B3C4-3D94-4FDE-9036-E35696A6DC9A}" destId="{252851E7-BA27-48D0-B508-85517AE26A62}" srcOrd="1" destOrd="0" presId="urn:microsoft.com/office/officeart/2005/8/layout/vList4"/>
    <dgm:cxn modelId="{DE4B3382-ABCA-43E8-B3EF-AD0810E78613}" srcId="{2FC153FD-7C5F-4813-85EA-018227CAEFC0}" destId="{8402B3C4-3D94-4FDE-9036-E35696A6DC9A}" srcOrd="2" destOrd="0" parTransId="{304C1C69-BC56-4A86-B5B3-34E7CB4BFACB}" sibTransId="{FC858B79-8DDD-4083-89DA-BAA7A4956E38}"/>
    <dgm:cxn modelId="{45161290-9ACE-4E67-8306-14B89F442130}" type="presOf" srcId="{CF3FB471-38DC-493D-A1C1-E8F85C8FCB3A}" destId="{874AC6E2-9124-4790-A3DF-7652C4A95B71}" srcOrd="0" destOrd="2" presId="urn:microsoft.com/office/officeart/2005/8/layout/vList4"/>
    <dgm:cxn modelId="{2B720695-6381-4B51-B6D7-35CC9EB55F8A}" srcId="{B3D0C6F6-F8EB-4E16-AECE-09587A5EDFD4}" destId="{E60C4E69-1407-4BE9-B7B0-E632EDDC1CD3}" srcOrd="2" destOrd="0" parTransId="{7B1D8A80-B575-4AE7-8548-CAE38FD1F9C2}" sibTransId="{B0B1B530-CBD9-4476-B21B-4141DF321AC4}"/>
    <dgm:cxn modelId="{1C846395-4FCF-40C4-8877-004CE3E118ED}" type="presOf" srcId="{B3D0C6F6-F8EB-4E16-AECE-09587A5EDFD4}" destId="{28F15508-B9DA-4297-BDD0-77184587F55B}" srcOrd="0" destOrd="0" presId="urn:microsoft.com/office/officeart/2005/8/layout/vList4"/>
    <dgm:cxn modelId="{ED5C9797-693E-4B9A-83A1-0E58E48C8C0C}" type="presOf" srcId="{E8C4FEAC-4036-41BE-949A-8156C189E3EC}" destId="{247D3E9F-C0F7-43A2-95EE-134F3C817B24}" srcOrd="1" destOrd="1" presId="urn:microsoft.com/office/officeart/2005/8/layout/vList4"/>
    <dgm:cxn modelId="{190A99A2-E9E0-4F21-8A26-090BA6DAA146}" srcId="{0B17BF57-21A0-4BFE-9F44-D47D3B054030}" destId="{E8C4FEAC-4036-41BE-949A-8156C189E3EC}" srcOrd="0" destOrd="0" parTransId="{FD714DA0-6D10-4A77-B951-EFFEFC69D8CF}" sibTransId="{A82CAA84-1E7E-441B-BB3B-6A2D0EA29213}"/>
    <dgm:cxn modelId="{A61E8BB8-CB35-4B07-92FF-EC3A4E8533C2}" type="presOf" srcId="{348E8B35-D4F5-43A3-912E-861E24D3FC59}" destId="{252851E7-BA27-48D0-B508-85517AE26A62}" srcOrd="1" destOrd="1" presId="urn:microsoft.com/office/officeart/2005/8/layout/vList4"/>
    <dgm:cxn modelId="{1D0192B8-2E06-428B-9C4B-42520657E5C8}" type="presOf" srcId="{E60C4E69-1407-4BE9-B7B0-E632EDDC1CD3}" destId="{B835E2AA-0D88-4F78-95B8-D6CF8FF8DBF6}" srcOrd="1" destOrd="3" presId="urn:microsoft.com/office/officeart/2005/8/layout/vList4"/>
    <dgm:cxn modelId="{F228FFB8-311D-42D4-BAAF-0435B8FE355C}" srcId="{0B17BF57-21A0-4BFE-9F44-D47D3B054030}" destId="{5D0E6C26-76B7-4100-9C8D-886D823ADF55}" srcOrd="1" destOrd="0" parTransId="{49D61EFB-8121-4D93-A5BF-67D1795BE148}" sibTransId="{1186F4AE-DBFF-4D07-9890-B4AE76CE7E94}"/>
    <dgm:cxn modelId="{734C84C1-B9A6-4E2F-8C4A-86BE9E9B666A}" type="presOf" srcId="{5D0E6C26-76B7-4100-9C8D-886D823ADF55}" destId="{247D3E9F-C0F7-43A2-95EE-134F3C817B24}" srcOrd="1" destOrd="2" presId="urn:microsoft.com/office/officeart/2005/8/layout/vList4"/>
    <dgm:cxn modelId="{C72529C6-5685-4317-A4AE-E44F21964412}" srcId="{B3D0C6F6-F8EB-4E16-AECE-09587A5EDFD4}" destId="{1FEC093D-99D0-4578-8D0F-9397FFE72038}" srcOrd="0" destOrd="0" parTransId="{661E4631-8B93-4E7B-B14F-BA1085FDF440}" sibTransId="{8A13700D-C78E-4717-A550-8711EB14D3A8}"/>
    <dgm:cxn modelId="{C28FF0CC-DB39-4A10-BC79-B9AF0D339829}" srcId="{B3D0C6F6-F8EB-4E16-AECE-09587A5EDFD4}" destId="{AF7FD54A-B742-4F6B-A12D-689E869AE96E}" srcOrd="1" destOrd="0" parTransId="{19DB7030-4A6B-40B2-BEE6-7EFCA02D6B66}" sibTransId="{396B3EBF-9CFC-4D23-A224-1C3BF52D6DE0}"/>
    <dgm:cxn modelId="{2EE2ACCE-0CCD-415E-86E1-842AA3A15CCD}" srcId="{8402B3C4-3D94-4FDE-9036-E35696A6DC9A}" destId="{348E8B35-D4F5-43A3-912E-861E24D3FC59}" srcOrd="0" destOrd="0" parTransId="{AF422FDD-CAE7-48F0-95CF-C64C73869FC3}" sibTransId="{9B9E1546-47B9-43A8-A2C2-107309502909}"/>
    <dgm:cxn modelId="{CD9A15E1-70BC-4C08-B561-7AB3167B10BC}" type="presOf" srcId="{E8C4FEAC-4036-41BE-949A-8156C189E3EC}" destId="{A32E8E05-1374-4DF5-A9AF-1161E281120E}" srcOrd="0" destOrd="1" presId="urn:microsoft.com/office/officeart/2005/8/layout/vList4"/>
    <dgm:cxn modelId="{7D72E6E9-7CAC-4C8D-9367-9AE72A87C1AA}" type="presOf" srcId="{2FC153FD-7C5F-4813-85EA-018227CAEFC0}" destId="{E2CBB868-6979-405E-A16A-0AFFA0D52C5C}" srcOrd="0" destOrd="0" presId="urn:microsoft.com/office/officeart/2005/8/layout/vList4"/>
    <dgm:cxn modelId="{B96795EC-CB56-4FF5-9E66-D177CEAC4116}" type="presOf" srcId="{1FEC093D-99D0-4578-8D0F-9397FFE72038}" destId="{B835E2AA-0D88-4F78-95B8-D6CF8FF8DBF6}" srcOrd="1" destOrd="1" presId="urn:microsoft.com/office/officeart/2005/8/layout/vList4"/>
    <dgm:cxn modelId="{D618DCEC-9B06-43A7-A828-FE2D3A605949}" type="presOf" srcId="{B3D0C6F6-F8EB-4E16-AECE-09587A5EDFD4}" destId="{B835E2AA-0D88-4F78-95B8-D6CF8FF8DBF6}" srcOrd="1" destOrd="0" presId="urn:microsoft.com/office/officeart/2005/8/layout/vList4"/>
    <dgm:cxn modelId="{1F2498F5-D5C0-49F4-A74A-B2A8AFF1A175}" type="presOf" srcId="{AF7FD54A-B742-4F6B-A12D-689E869AE96E}" destId="{B835E2AA-0D88-4F78-95B8-D6CF8FF8DBF6}" srcOrd="1" destOrd="2" presId="urn:microsoft.com/office/officeart/2005/8/layout/vList4"/>
    <dgm:cxn modelId="{4E55B1D1-3565-42E3-A3D7-2166C4F5CA26}" type="presParOf" srcId="{E2CBB868-6979-405E-A16A-0AFFA0D52C5C}" destId="{9C7B632F-C707-435A-A8D7-A9360BE10650}" srcOrd="0" destOrd="0" presId="urn:microsoft.com/office/officeart/2005/8/layout/vList4"/>
    <dgm:cxn modelId="{45F9C5FF-0AFF-451A-8B4A-7B926A10AE4C}" type="presParOf" srcId="{9C7B632F-C707-435A-A8D7-A9360BE10650}" destId="{A32E8E05-1374-4DF5-A9AF-1161E281120E}" srcOrd="0" destOrd="0" presId="urn:microsoft.com/office/officeart/2005/8/layout/vList4"/>
    <dgm:cxn modelId="{0C3D5A5A-5390-4D94-8BA2-C2E6E8C9B832}" type="presParOf" srcId="{9C7B632F-C707-435A-A8D7-A9360BE10650}" destId="{366DC737-E118-4543-89EF-B072BEAEF466}" srcOrd="1" destOrd="0" presId="urn:microsoft.com/office/officeart/2005/8/layout/vList4"/>
    <dgm:cxn modelId="{0F8EAC86-08F6-4A51-9CC0-3ECF9CD240A9}" type="presParOf" srcId="{9C7B632F-C707-435A-A8D7-A9360BE10650}" destId="{247D3E9F-C0F7-43A2-95EE-134F3C817B24}" srcOrd="2" destOrd="0" presId="urn:microsoft.com/office/officeart/2005/8/layout/vList4"/>
    <dgm:cxn modelId="{D172F3EB-D405-488C-9F7D-F87A0A8EC323}" type="presParOf" srcId="{E2CBB868-6979-405E-A16A-0AFFA0D52C5C}" destId="{20E802FD-AF3D-41CB-A30F-20C9E4964A95}" srcOrd="1" destOrd="0" presId="urn:microsoft.com/office/officeart/2005/8/layout/vList4"/>
    <dgm:cxn modelId="{68BCFDAF-7E15-491A-A124-29643334DD64}" type="presParOf" srcId="{E2CBB868-6979-405E-A16A-0AFFA0D52C5C}" destId="{F3F0D283-B795-474F-B7FE-EFFC0E4F62A9}" srcOrd="2" destOrd="0" presId="urn:microsoft.com/office/officeart/2005/8/layout/vList4"/>
    <dgm:cxn modelId="{8D3362C9-3BA8-4F48-8796-5D8543353C3C}" type="presParOf" srcId="{F3F0D283-B795-474F-B7FE-EFFC0E4F62A9}" destId="{28F15508-B9DA-4297-BDD0-77184587F55B}" srcOrd="0" destOrd="0" presId="urn:microsoft.com/office/officeart/2005/8/layout/vList4"/>
    <dgm:cxn modelId="{F236B00A-F443-425A-9A34-3D5FB7F3AC27}" type="presParOf" srcId="{F3F0D283-B795-474F-B7FE-EFFC0E4F62A9}" destId="{D7FF7E25-D48D-4036-B4DC-AA099698514A}" srcOrd="1" destOrd="0" presId="urn:microsoft.com/office/officeart/2005/8/layout/vList4"/>
    <dgm:cxn modelId="{D2429553-05DC-4E23-AC7E-750CEE95C0A0}" type="presParOf" srcId="{F3F0D283-B795-474F-B7FE-EFFC0E4F62A9}" destId="{B835E2AA-0D88-4F78-95B8-D6CF8FF8DBF6}" srcOrd="2" destOrd="0" presId="urn:microsoft.com/office/officeart/2005/8/layout/vList4"/>
    <dgm:cxn modelId="{DA18238F-0AE2-4C24-ADB0-60CD93E1C465}" type="presParOf" srcId="{E2CBB868-6979-405E-A16A-0AFFA0D52C5C}" destId="{CA13FCFB-ACCB-41AD-8121-7D37507394D7}" srcOrd="3" destOrd="0" presId="urn:microsoft.com/office/officeart/2005/8/layout/vList4"/>
    <dgm:cxn modelId="{353FB8E1-FD21-4549-A496-ACA76F28CE01}" type="presParOf" srcId="{E2CBB868-6979-405E-A16A-0AFFA0D52C5C}" destId="{63F9842F-8AF7-4BDA-BA51-E5467AF969F9}" srcOrd="4" destOrd="0" presId="urn:microsoft.com/office/officeart/2005/8/layout/vList4"/>
    <dgm:cxn modelId="{3F48EE8F-74E9-4777-AA0E-5C6C97771A5B}" type="presParOf" srcId="{63F9842F-8AF7-4BDA-BA51-E5467AF969F9}" destId="{874AC6E2-9124-4790-A3DF-7652C4A95B71}" srcOrd="0" destOrd="0" presId="urn:microsoft.com/office/officeart/2005/8/layout/vList4"/>
    <dgm:cxn modelId="{AF085436-6228-4345-8736-4AFD26EDFFD9}" type="presParOf" srcId="{63F9842F-8AF7-4BDA-BA51-E5467AF969F9}" destId="{A0A9AD26-A493-4E28-89E0-700E0B1593A0}" srcOrd="1" destOrd="0" presId="urn:microsoft.com/office/officeart/2005/8/layout/vList4"/>
    <dgm:cxn modelId="{CDAA2986-38A2-4A38-B441-94D9FBE4CD54}" type="presParOf" srcId="{63F9842F-8AF7-4BDA-BA51-E5467AF969F9}" destId="{252851E7-BA27-48D0-B508-85517AE26A6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125B8-5B72-43B3-8669-CC5BC37D5646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A593543-5C79-4360-9CF8-6361CAAFBA98}">
      <dgm:prSet custT="1"/>
      <dgm:spPr/>
      <dgm:t>
        <a:bodyPr/>
        <a:lstStyle/>
        <a:p>
          <a:r>
            <a:rPr lang="es-MX" sz="2800" b="0" i="0" cap="none" dirty="0">
              <a:solidFill>
                <a:srgbClr val="44444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Reflexión sobre la sociedad burguesa, capitalista y su estructura represiva desde una óptica marxista.</a:t>
          </a:r>
          <a:endParaRPr lang="en-US" sz="2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C3FFE7D-0962-4935-B9C1-53C7BB197C1B}" type="parTrans" cxnId="{9290B4F5-05BE-4B14-A066-B0D9545CBE2B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B0B1D02-5E49-4C9A-B137-5761F499678B}" type="sibTrans" cxnId="{9290B4F5-05BE-4B14-A066-B0D9545CBE2B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0BE34F7-6C88-4B7C-A16B-1A6F29965B63}">
      <dgm:prSet custT="1"/>
      <dgm:spPr/>
      <dgm:t>
        <a:bodyPr/>
        <a:lstStyle/>
        <a:p>
          <a:r>
            <a:rPr lang="es-MX" sz="2800" b="0" i="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Crítica a la sociedad industrializada, la alienación (inconsciente), el sometimiento y deshumanización del hombre</a:t>
          </a:r>
          <a:endParaRPr lang="en-US" sz="28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57BE5D5-FC48-4BD2-9EAA-7DB072D4A0B9}" type="parTrans" cxnId="{017C62F8-F199-4A51-ADC9-E4049B82604D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6870FD5-7E6F-465D-8F13-146C897E5911}" type="sibTrans" cxnId="{017C62F8-F199-4A51-ADC9-E4049B82604D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6F71CDA-56FD-467D-8CD3-1EAC1F918027}">
      <dgm:prSet custT="1"/>
      <dgm:spPr/>
      <dgm:t>
        <a:bodyPr/>
        <a:lstStyle/>
        <a:p>
          <a:r>
            <a:rPr lang="es-E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Acentuación de las diferencias sociales, educativas, educativas, raciales y de género, desintegración comunitaria y familiar, pobres sin voz ni voto </a:t>
          </a:r>
          <a:endParaRPr lang="en-US" sz="2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B9828F1-ACE2-4543-A968-FF3138695B7D}" type="parTrans" cxnId="{A482BBA6-8E1A-42A8-9D98-F3ADB1E1F24C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AACCBEA-2D2F-48D7-9822-5648F89FDAF2}" type="sibTrans" cxnId="{A482BBA6-8E1A-42A8-9D98-F3ADB1E1F24C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8988181-085C-4837-A1EC-E194C25D8BF8}">
      <dgm:prSet custT="1"/>
      <dgm:spPr/>
      <dgm:t>
        <a:bodyPr/>
        <a:lstStyle/>
        <a:p>
          <a:r>
            <a:rPr lang="es-E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Medios de comunicación represivos y sociedad de consumo</a:t>
          </a:r>
        </a:p>
        <a:p>
          <a:r>
            <a:rPr lang="es-MX" sz="28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Fracaso del el proletariado de Marx</a:t>
          </a:r>
          <a:endParaRPr lang="en-US" sz="2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377DC45-0C9D-43AF-BC97-46766954BF4F}" type="parTrans" cxnId="{8C11AEFA-8542-4D0B-B122-330B7D7FA9CD}">
      <dgm:prSet/>
      <dgm:spPr/>
      <dgm:t>
        <a:bodyPr/>
        <a:lstStyle/>
        <a:p>
          <a:endParaRPr lang="es-CO"/>
        </a:p>
      </dgm:t>
    </dgm:pt>
    <dgm:pt modelId="{0C44291A-78BC-4F8D-AB13-3160EE59819B}" type="sibTrans" cxnId="{8C11AEFA-8542-4D0B-B122-330B7D7FA9CD}">
      <dgm:prSet/>
      <dgm:spPr/>
      <dgm:t>
        <a:bodyPr/>
        <a:lstStyle/>
        <a:p>
          <a:endParaRPr lang="es-CO"/>
        </a:p>
      </dgm:t>
    </dgm:pt>
    <dgm:pt modelId="{C817E797-D81C-40C9-91E3-C1F9F7E98582}" type="pres">
      <dgm:prSet presAssocID="{9F9125B8-5B72-43B3-8669-CC5BC37D5646}" presName="linear" presStyleCnt="0">
        <dgm:presLayoutVars>
          <dgm:animLvl val="lvl"/>
          <dgm:resizeHandles val="exact"/>
        </dgm:presLayoutVars>
      </dgm:prSet>
      <dgm:spPr/>
    </dgm:pt>
    <dgm:pt modelId="{F19F5C75-4D6A-4763-9367-0518BD82C3DD}" type="pres">
      <dgm:prSet presAssocID="{2A593543-5C79-4360-9CF8-6361CAAFBA98}" presName="parentText" presStyleLbl="node1" presStyleIdx="0" presStyleCnt="4" custLinFactY="-1272" custLinFactNeighborY="-100000">
        <dgm:presLayoutVars>
          <dgm:chMax val="0"/>
          <dgm:bulletEnabled val="1"/>
        </dgm:presLayoutVars>
      </dgm:prSet>
      <dgm:spPr/>
    </dgm:pt>
    <dgm:pt modelId="{3987C1EE-4AEB-4AF2-8F5B-3D2F20DA27FF}" type="pres">
      <dgm:prSet presAssocID="{4B0B1D02-5E49-4C9A-B137-5761F499678B}" presName="spacer" presStyleCnt="0"/>
      <dgm:spPr/>
    </dgm:pt>
    <dgm:pt modelId="{57A073EC-164B-4ED1-A734-B40BE5388065}" type="pres">
      <dgm:prSet presAssocID="{30BE34F7-6C88-4B7C-A16B-1A6F29965B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E7FE77B-EB8D-4FCA-87AC-C9271522162E}" type="pres">
      <dgm:prSet presAssocID="{96870FD5-7E6F-465D-8F13-146C897E5911}" presName="spacer" presStyleCnt="0"/>
      <dgm:spPr/>
    </dgm:pt>
    <dgm:pt modelId="{DE695936-24D9-43AF-B06F-CA7F32AB2F7C}" type="pres">
      <dgm:prSet presAssocID="{C6F71CDA-56FD-467D-8CD3-1EAC1F91802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F61D93-F154-4B99-A879-92875305937D}" type="pres">
      <dgm:prSet presAssocID="{9AACCBEA-2D2F-48D7-9822-5648F89FDAF2}" presName="spacer" presStyleCnt="0"/>
      <dgm:spPr/>
    </dgm:pt>
    <dgm:pt modelId="{3DC6A26C-40F7-4466-B31E-8C43200E44E3}" type="pres">
      <dgm:prSet presAssocID="{38988181-085C-4837-A1EC-E194C25D8BF8}" presName="parentText" presStyleLbl="node1" presStyleIdx="3" presStyleCnt="4" custScaleY="91210">
        <dgm:presLayoutVars>
          <dgm:chMax val="0"/>
          <dgm:bulletEnabled val="1"/>
        </dgm:presLayoutVars>
      </dgm:prSet>
      <dgm:spPr/>
    </dgm:pt>
  </dgm:ptLst>
  <dgm:cxnLst>
    <dgm:cxn modelId="{E0093112-62DD-46E3-AEFA-4EC54C25107F}" type="presOf" srcId="{38988181-085C-4837-A1EC-E194C25D8BF8}" destId="{3DC6A26C-40F7-4466-B31E-8C43200E44E3}" srcOrd="0" destOrd="0" presId="urn:microsoft.com/office/officeart/2005/8/layout/vList2"/>
    <dgm:cxn modelId="{2719291B-DB15-422C-BFC5-28201F8671FF}" type="presOf" srcId="{2A593543-5C79-4360-9CF8-6361CAAFBA98}" destId="{F19F5C75-4D6A-4763-9367-0518BD82C3DD}" srcOrd="0" destOrd="0" presId="urn:microsoft.com/office/officeart/2005/8/layout/vList2"/>
    <dgm:cxn modelId="{D2DE5827-454A-4716-897A-6588250EF24C}" type="presOf" srcId="{C6F71CDA-56FD-467D-8CD3-1EAC1F918027}" destId="{DE695936-24D9-43AF-B06F-CA7F32AB2F7C}" srcOrd="0" destOrd="0" presId="urn:microsoft.com/office/officeart/2005/8/layout/vList2"/>
    <dgm:cxn modelId="{134E3578-2EF6-4C52-B7A6-12F31A4FD9D2}" type="presOf" srcId="{30BE34F7-6C88-4B7C-A16B-1A6F29965B63}" destId="{57A073EC-164B-4ED1-A734-B40BE5388065}" srcOrd="0" destOrd="0" presId="urn:microsoft.com/office/officeart/2005/8/layout/vList2"/>
    <dgm:cxn modelId="{A482BBA6-8E1A-42A8-9D98-F3ADB1E1F24C}" srcId="{9F9125B8-5B72-43B3-8669-CC5BC37D5646}" destId="{C6F71CDA-56FD-467D-8CD3-1EAC1F918027}" srcOrd="2" destOrd="0" parTransId="{FB9828F1-ACE2-4543-A968-FF3138695B7D}" sibTransId="{9AACCBEA-2D2F-48D7-9822-5648F89FDAF2}"/>
    <dgm:cxn modelId="{5EAEA4E5-C07E-4846-B97B-14BCD529EFA1}" type="presOf" srcId="{9F9125B8-5B72-43B3-8669-CC5BC37D5646}" destId="{C817E797-D81C-40C9-91E3-C1F9F7E98582}" srcOrd="0" destOrd="0" presId="urn:microsoft.com/office/officeart/2005/8/layout/vList2"/>
    <dgm:cxn modelId="{9290B4F5-05BE-4B14-A066-B0D9545CBE2B}" srcId="{9F9125B8-5B72-43B3-8669-CC5BC37D5646}" destId="{2A593543-5C79-4360-9CF8-6361CAAFBA98}" srcOrd="0" destOrd="0" parTransId="{BC3FFE7D-0962-4935-B9C1-53C7BB197C1B}" sibTransId="{4B0B1D02-5E49-4C9A-B137-5761F499678B}"/>
    <dgm:cxn modelId="{017C62F8-F199-4A51-ADC9-E4049B82604D}" srcId="{9F9125B8-5B72-43B3-8669-CC5BC37D5646}" destId="{30BE34F7-6C88-4B7C-A16B-1A6F29965B63}" srcOrd="1" destOrd="0" parTransId="{357BE5D5-FC48-4BD2-9EAA-7DB072D4A0B9}" sibTransId="{96870FD5-7E6F-465D-8F13-146C897E5911}"/>
    <dgm:cxn modelId="{8C11AEFA-8542-4D0B-B122-330B7D7FA9CD}" srcId="{9F9125B8-5B72-43B3-8669-CC5BC37D5646}" destId="{38988181-085C-4837-A1EC-E194C25D8BF8}" srcOrd="3" destOrd="0" parTransId="{F377DC45-0C9D-43AF-BC97-46766954BF4F}" sibTransId="{0C44291A-78BC-4F8D-AB13-3160EE59819B}"/>
    <dgm:cxn modelId="{ABD80D5E-61DC-48B8-BB35-E473F8CB48FA}" type="presParOf" srcId="{C817E797-D81C-40C9-91E3-C1F9F7E98582}" destId="{F19F5C75-4D6A-4763-9367-0518BD82C3DD}" srcOrd="0" destOrd="0" presId="urn:microsoft.com/office/officeart/2005/8/layout/vList2"/>
    <dgm:cxn modelId="{82C69D29-3471-474B-8803-B4ED886C3375}" type="presParOf" srcId="{C817E797-D81C-40C9-91E3-C1F9F7E98582}" destId="{3987C1EE-4AEB-4AF2-8F5B-3D2F20DA27FF}" srcOrd="1" destOrd="0" presId="urn:microsoft.com/office/officeart/2005/8/layout/vList2"/>
    <dgm:cxn modelId="{2051F481-AE90-4B82-8B3A-AEB2C95324E8}" type="presParOf" srcId="{C817E797-D81C-40C9-91E3-C1F9F7E98582}" destId="{57A073EC-164B-4ED1-A734-B40BE5388065}" srcOrd="2" destOrd="0" presId="urn:microsoft.com/office/officeart/2005/8/layout/vList2"/>
    <dgm:cxn modelId="{EEF2941D-D714-49A8-A3B7-63C6F8509D83}" type="presParOf" srcId="{C817E797-D81C-40C9-91E3-C1F9F7E98582}" destId="{BE7FE77B-EB8D-4FCA-87AC-C9271522162E}" srcOrd="3" destOrd="0" presId="urn:microsoft.com/office/officeart/2005/8/layout/vList2"/>
    <dgm:cxn modelId="{5DEC4C4F-63D9-458F-8071-5A9FDEB1CC96}" type="presParOf" srcId="{C817E797-D81C-40C9-91E3-C1F9F7E98582}" destId="{DE695936-24D9-43AF-B06F-CA7F32AB2F7C}" srcOrd="4" destOrd="0" presId="urn:microsoft.com/office/officeart/2005/8/layout/vList2"/>
    <dgm:cxn modelId="{033B15B3-3638-4198-9552-4996178FE1E6}" type="presParOf" srcId="{C817E797-D81C-40C9-91E3-C1F9F7E98582}" destId="{23F61D93-F154-4B99-A879-92875305937D}" srcOrd="5" destOrd="0" presId="urn:microsoft.com/office/officeart/2005/8/layout/vList2"/>
    <dgm:cxn modelId="{79CA6A4F-2684-4067-B21B-22D7F970056A}" type="presParOf" srcId="{C817E797-D81C-40C9-91E3-C1F9F7E98582}" destId="{3DC6A26C-40F7-4466-B31E-8C43200E44E3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2DBA7F-BEF0-4F62-9D87-1B75823F4C96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81E0ED92-3B11-42D6-8BE7-855044890A3E}">
      <dgm:prSet phldrT="[Texto]" custT="1"/>
      <dgm:spPr/>
      <dgm:t>
        <a:bodyPr/>
        <a:lstStyle/>
        <a:p>
          <a:r>
            <a:rPr lang="es-419" sz="2500" dirty="0"/>
            <a:t>Intención de transformar la conciencia política de los actores sociales atrapados en la explotación, represión y enajenación ideológica desde los años 70.</a:t>
          </a:r>
          <a:endParaRPr lang="es-ES" sz="2500" dirty="0"/>
        </a:p>
      </dgm:t>
    </dgm:pt>
    <dgm:pt modelId="{893B26E3-79E0-4478-B50D-8A853E4BD767}" type="parTrans" cxnId="{CBBFD7AF-D3B5-49A5-997E-947A1530FDFF}">
      <dgm:prSet/>
      <dgm:spPr/>
      <dgm:t>
        <a:bodyPr/>
        <a:lstStyle/>
        <a:p>
          <a:endParaRPr lang="es-ES" sz="2500"/>
        </a:p>
      </dgm:t>
    </dgm:pt>
    <dgm:pt modelId="{F3357880-55AB-40D5-861C-21BFA2CE2FE7}" type="sibTrans" cxnId="{CBBFD7AF-D3B5-49A5-997E-947A1530FDFF}">
      <dgm:prSet custT="1"/>
      <dgm:spPr>
        <a:solidFill>
          <a:schemeClr val="bg2">
            <a:alpha val="90000"/>
          </a:schemeClr>
        </a:solidFill>
      </dgm:spPr>
      <dgm:t>
        <a:bodyPr/>
        <a:lstStyle/>
        <a:p>
          <a:endParaRPr lang="es-ES" sz="2500"/>
        </a:p>
      </dgm:t>
    </dgm:pt>
    <dgm:pt modelId="{CC445023-1D39-4EA9-B1D6-695C517C2E3D}">
      <dgm:prSet custT="1"/>
      <dgm:spPr/>
      <dgm:t>
        <a:bodyPr/>
        <a:lstStyle/>
        <a:p>
          <a:r>
            <a:rPr lang="es-419" sz="2500" dirty="0"/>
            <a:t>Teoría crítica apropiada por movimientos políticos latino-americanos</a:t>
          </a:r>
          <a:endParaRPr lang="es-CO" sz="2500" dirty="0"/>
        </a:p>
      </dgm:t>
    </dgm:pt>
    <dgm:pt modelId="{FAA93FA8-92E1-401A-BBF3-78BFAA465477}" type="parTrans" cxnId="{897650C5-C3F1-4932-8B16-64D188C185FE}">
      <dgm:prSet/>
      <dgm:spPr/>
      <dgm:t>
        <a:bodyPr/>
        <a:lstStyle/>
        <a:p>
          <a:endParaRPr lang="es-ES" sz="2500"/>
        </a:p>
      </dgm:t>
    </dgm:pt>
    <dgm:pt modelId="{FA4F9210-9098-4294-81D9-ECC7F1767E8E}" type="sibTrans" cxnId="{897650C5-C3F1-4932-8B16-64D188C185FE}">
      <dgm:prSet custT="1"/>
      <dgm:spPr>
        <a:solidFill>
          <a:schemeClr val="bg2">
            <a:alpha val="90000"/>
          </a:schemeClr>
        </a:solidFill>
      </dgm:spPr>
      <dgm:t>
        <a:bodyPr/>
        <a:lstStyle/>
        <a:p>
          <a:endParaRPr lang="es-ES" sz="2500"/>
        </a:p>
      </dgm:t>
    </dgm:pt>
    <dgm:pt modelId="{7C13CF04-D15F-47E6-8029-2C720AB87EE5}">
      <dgm:prSet custT="1"/>
      <dgm:spPr/>
      <dgm:t>
        <a:bodyPr/>
        <a:lstStyle/>
        <a:p>
          <a:r>
            <a:rPr lang="es-419" sz="2500" dirty="0"/>
            <a:t>El contexto cultural y social para la producción de saber, por parte de sujetos educativos y actores políticos que tienen una representación del saber distintas a las oficiales.</a:t>
          </a:r>
          <a:endParaRPr lang="es-CO" sz="2500" dirty="0"/>
        </a:p>
      </dgm:t>
    </dgm:pt>
    <dgm:pt modelId="{9C95C726-F361-4694-A623-D0D536D762CD}" type="parTrans" cxnId="{9714D53B-A498-4248-8F8F-D01A950629A5}">
      <dgm:prSet/>
      <dgm:spPr/>
      <dgm:t>
        <a:bodyPr/>
        <a:lstStyle/>
        <a:p>
          <a:endParaRPr lang="es-CO" sz="2500"/>
        </a:p>
      </dgm:t>
    </dgm:pt>
    <dgm:pt modelId="{44173B17-62A3-496E-A4D0-63E0B4306FC1}" type="sibTrans" cxnId="{9714D53B-A498-4248-8F8F-D01A950629A5}">
      <dgm:prSet custT="1"/>
      <dgm:spPr>
        <a:solidFill>
          <a:schemeClr val="bg2">
            <a:alpha val="90000"/>
          </a:schemeClr>
        </a:solidFill>
      </dgm:spPr>
      <dgm:t>
        <a:bodyPr/>
        <a:lstStyle/>
        <a:p>
          <a:endParaRPr lang="es-CO" sz="2500"/>
        </a:p>
      </dgm:t>
    </dgm:pt>
    <dgm:pt modelId="{E556887E-E1C4-47B6-8989-5FF84D3DE453}">
      <dgm:prSet phldrT="[Texto]" custT="1"/>
      <dgm:spPr/>
      <dgm:t>
        <a:bodyPr/>
        <a:lstStyle/>
        <a:p>
          <a:r>
            <a:rPr lang="es-419" sz="2500" dirty="0"/>
            <a:t>Las agencias del poder dominantes establecen prácticas pedagógicas que atrapan a los sujetos en la reproducción de las disciplinas y del control. Descolonización  pedagógica para concebir un sujeto diferente </a:t>
          </a:r>
          <a:endParaRPr lang="es-ES" sz="2500" dirty="0"/>
        </a:p>
      </dgm:t>
    </dgm:pt>
    <dgm:pt modelId="{5FD42C32-40BE-4A01-A331-B744CD64DB9D}" type="sibTrans" cxnId="{BA19345C-9E74-4FB5-875B-BC34FDC647B4}">
      <dgm:prSet/>
      <dgm:spPr/>
      <dgm:t>
        <a:bodyPr/>
        <a:lstStyle/>
        <a:p>
          <a:endParaRPr lang="es-ES" sz="2500"/>
        </a:p>
      </dgm:t>
    </dgm:pt>
    <dgm:pt modelId="{4909E6A6-18EA-4CAC-979A-7F65D4CCE298}" type="parTrans" cxnId="{BA19345C-9E74-4FB5-875B-BC34FDC647B4}">
      <dgm:prSet/>
      <dgm:spPr/>
      <dgm:t>
        <a:bodyPr/>
        <a:lstStyle/>
        <a:p>
          <a:endParaRPr lang="es-ES" sz="2500"/>
        </a:p>
      </dgm:t>
    </dgm:pt>
    <dgm:pt modelId="{53ABBFBD-C3F7-44A3-B50A-195369126752}" type="pres">
      <dgm:prSet presAssocID="{F52DBA7F-BEF0-4F62-9D87-1B75823F4C96}" presName="outerComposite" presStyleCnt="0">
        <dgm:presLayoutVars>
          <dgm:chMax val="5"/>
          <dgm:dir/>
          <dgm:resizeHandles val="exact"/>
        </dgm:presLayoutVars>
      </dgm:prSet>
      <dgm:spPr/>
    </dgm:pt>
    <dgm:pt modelId="{6C8F55C8-7F36-4552-9D41-0F5A43FAEB83}" type="pres">
      <dgm:prSet presAssocID="{F52DBA7F-BEF0-4F62-9D87-1B75823F4C96}" presName="dummyMaxCanvas" presStyleCnt="0">
        <dgm:presLayoutVars/>
      </dgm:prSet>
      <dgm:spPr/>
    </dgm:pt>
    <dgm:pt modelId="{923DA091-74FC-43CD-B682-26B468537026}" type="pres">
      <dgm:prSet presAssocID="{F52DBA7F-BEF0-4F62-9D87-1B75823F4C96}" presName="FourNodes_1" presStyleLbl="node1" presStyleIdx="0" presStyleCnt="4" custScaleX="105199" custScaleY="79629" custLinFactNeighborX="3484" custLinFactNeighborY="502">
        <dgm:presLayoutVars>
          <dgm:bulletEnabled val="1"/>
        </dgm:presLayoutVars>
      </dgm:prSet>
      <dgm:spPr/>
    </dgm:pt>
    <dgm:pt modelId="{9D138BC8-A639-426D-A331-DC1AE7BDD777}" type="pres">
      <dgm:prSet presAssocID="{F52DBA7F-BEF0-4F62-9D87-1B75823F4C96}" presName="FourNodes_2" presStyleLbl="node1" presStyleIdx="1" presStyleCnt="4" custScaleX="105199" custLinFactNeighborY="-3749">
        <dgm:presLayoutVars>
          <dgm:bulletEnabled val="1"/>
        </dgm:presLayoutVars>
      </dgm:prSet>
      <dgm:spPr/>
    </dgm:pt>
    <dgm:pt modelId="{F9BB0B35-EF4C-4B0B-B8A2-6417076B5A4C}" type="pres">
      <dgm:prSet presAssocID="{F52DBA7F-BEF0-4F62-9D87-1B75823F4C96}" presName="FourNodes_3" presStyleLbl="node1" presStyleIdx="2" presStyleCnt="4" custScaleX="105199" custLinFactNeighborX="207" custLinFactNeighborY="-3039">
        <dgm:presLayoutVars>
          <dgm:bulletEnabled val="1"/>
        </dgm:presLayoutVars>
      </dgm:prSet>
      <dgm:spPr/>
    </dgm:pt>
    <dgm:pt modelId="{EC31541F-6225-481B-BDA2-3746C2714350}" type="pres">
      <dgm:prSet presAssocID="{F52DBA7F-BEF0-4F62-9D87-1B75823F4C96}" presName="FourNodes_4" presStyleLbl="node1" presStyleIdx="3" presStyleCnt="4" custScaleX="105199" custLinFactNeighborX="-2051" custLinFactNeighborY="-7381">
        <dgm:presLayoutVars>
          <dgm:bulletEnabled val="1"/>
        </dgm:presLayoutVars>
      </dgm:prSet>
      <dgm:spPr/>
    </dgm:pt>
    <dgm:pt modelId="{434D659A-9E04-4A32-BEA5-CC4551C22BC1}" type="pres">
      <dgm:prSet presAssocID="{F52DBA7F-BEF0-4F62-9D87-1B75823F4C96}" presName="FourConn_1-2" presStyleLbl="fgAccFollowNode1" presStyleIdx="0" presStyleCnt="3">
        <dgm:presLayoutVars>
          <dgm:bulletEnabled val="1"/>
        </dgm:presLayoutVars>
      </dgm:prSet>
      <dgm:spPr/>
    </dgm:pt>
    <dgm:pt modelId="{DCBBF028-13F2-4229-BA2F-245D50847D5B}" type="pres">
      <dgm:prSet presAssocID="{F52DBA7F-BEF0-4F62-9D87-1B75823F4C96}" presName="FourConn_2-3" presStyleLbl="fgAccFollowNode1" presStyleIdx="1" presStyleCnt="3">
        <dgm:presLayoutVars>
          <dgm:bulletEnabled val="1"/>
        </dgm:presLayoutVars>
      </dgm:prSet>
      <dgm:spPr/>
    </dgm:pt>
    <dgm:pt modelId="{C92CD144-D1D6-4D3D-B1BE-0267C5D521BE}" type="pres">
      <dgm:prSet presAssocID="{F52DBA7F-BEF0-4F62-9D87-1B75823F4C96}" presName="FourConn_3-4" presStyleLbl="fgAccFollowNode1" presStyleIdx="2" presStyleCnt="3">
        <dgm:presLayoutVars>
          <dgm:bulletEnabled val="1"/>
        </dgm:presLayoutVars>
      </dgm:prSet>
      <dgm:spPr/>
    </dgm:pt>
    <dgm:pt modelId="{A6ACC7A0-FD29-4CBF-9BEA-146C85685B95}" type="pres">
      <dgm:prSet presAssocID="{F52DBA7F-BEF0-4F62-9D87-1B75823F4C96}" presName="FourNodes_1_text" presStyleLbl="node1" presStyleIdx="3" presStyleCnt="4">
        <dgm:presLayoutVars>
          <dgm:bulletEnabled val="1"/>
        </dgm:presLayoutVars>
      </dgm:prSet>
      <dgm:spPr/>
    </dgm:pt>
    <dgm:pt modelId="{30C0F100-386B-4171-AEE8-5A32772E54C5}" type="pres">
      <dgm:prSet presAssocID="{F52DBA7F-BEF0-4F62-9D87-1B75823F4C96}" presName="FourNodes_2_text" presStyleLbl="node1" presStyleIdx="3" presStyleCnt="4">
        <dgm:presLayoutVars>
          <dgm:bulletEnabled val="1"/>
        </dgm:presLayoutVars>
      </dgm:prSet>
      <dgm:spPr/>
    </dgm:pt>
    <dgm:pt modelId="{52558CD4-547B-48B6-825B-09355DC8AFB1}" type="pres">
      <dgm:prSet presAssocID="{F52DBA7F-BEF0-4F62-9D87-1B75823F4C96}" presName="FourNodes_3_text" presStyleLbl="node1" presStyleIdx="3" presStyleCnt="4">
        <dgm:presLayoutVars>
          <dgm:bulletEnabled val="1"/>
        </dgm:presLayoutVars>
      </dgm:prSet>
      <dgm:spPr/>
    </dgm:pt>
    <dgm:pt modelId="{2973BFC6-13BF-4631-996E-5718FB90C05B}" type="pres">
      <dgm:prSet presAssocID="{F52DBA7F-BEF0-4F62-9D87-1B75823F4C9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20E9D0A-93F1-470B-A6D5-020E8F7F7BC4}" type="presOf" srcId="{CC445023-1D39-4EA9-B1D6-695C517C2E3D}" destId="{923DA091-74FC-43CD-B682-26B468537026}" srcOrd="0" destOrd="0" presId="urn:microsoft.com/office/officeart/2005/8/layout/vProcess5"/>
    <dgm:cxn modelId="{E537B80E-1FC8-4330-9624-7483B0713FD7}" type="presOf" srcId="{FA4F9210-9098-4294-81D9-ECC7F1767E8E}" destId="{434D659A-9E04-4A32-BEA5-CC4551C22BC1}" srcOrd="0" destOrd="0" presId="urn:microsoft.com/office/officeart/2005/8/layout/vProcess5"/>
    <dgm:cxn modelId="{3416D70F-AD3E-41EA-8CDE-133FDDB55313}" type="presOf" srcId="{7C13CF04-D15F-47E6-8029-2C720AB87EE5}" destId="{52558CD4-547B-48B6-825B-09355DC8AFB1}" srcOrd="1" destOrd="0" presId="urn:microsoft.com/office/officeart/2005/8/layout/vProcess5"/>
    <dgm:cxn modelId="{E71EDB17-B400-47BE-BA99-A702BC4E128B}" type="presOf" srcId="{E556887E-E1C4-47B6-8989-5FF84D3DE453}" destId="{2973BFC6-13BF-4631-996E-5718FB90C05B}" srcOrd="1" destOrd="0" presId="urn:microsoft.com/office/officeart/2005/8/layout/vProcess5"/>
    <dgm:cxn modelId="{D427D137-E63B-4D02-861F-5F620464DCF4}" type="presOf" srcId="{F3357880-55AB-40D5-861C-21BFA2CE2FE7}" destId="{DCBBF028-13F2-4229-BA2F-245D50847D5B}" srcOrd="0" destOrd="0" presId="urn:microsoft.com/office/officeart/2005/8/layout/vProcess5"/>
    <dgm:cxn modelId="{9714D53B-A498-4248-8F8F-D01A950629A5}" srcId="{F52DBA7F-BEF0-4F62-9D87-1B75823F4C96}" destId="{7C13CF04-D15F-47E6-8029-2C720AB87EE5}" srcOrd="2" destOrd="0" parTransId="{9C95C726-F361-4694-A623-D0D536D762CD}" sibTransId="{44173B17-62A3-496E-A4D0-63E0B4306FC1}"/>
    <dgm:cxn modelId="{BA19345C-9E74-4FB5-875B-BC34FDC647B4}" srcId="{F52DBA7F-BEF0-4F62-9D87-1B75823F4C96}" destId="{E556887E-E1C4-47B6-8989-5FF84D3DE453}" srcOrd="3" destOrd="0" parTransId="{4909E6A6-18EA-4CAC-979A-7F65D4CCE298}" sibTransId="{5FD42C32-40BE-4A01-A331-B744CD64DB9D}"/>
    <dgm:cxn modelId="{61A61C55-E649-4E6D-9666-1764FA12A07B}" type="presOf" srcId="{44173B17-62A3-496E-A4D0-63E0B4306FC1}" destId="{C92CD144-D1D6-4D3D-B1BE-0267C5D521BE}" srcOrd="0" destOrd="0" presId="urn:microsoft.com/office/officeart/2005/8/layout/vProcess5"/>
    <dgm:cxn modelId="{F8A6F58F-B741-45CA-BA7D-DB40D17399E3}" type="presOf" srcId="{E556887E-E1C4-47B6-8989-5FF84D3DE453}" destId="{EC31541F-6225-481B-BDA2-3746C2714350}" srcOrd="0" destOrd="0" presId="urn:microsoft.com/office/officeart/2005/8/layout/vProcess5"/>
    <dgm:cxn modelId="{089EFBA6-0E92-4673-A8B5-E1E357A0DC1C}" type="presOf" srcId="{81E0ED92-3B11-42D6-8BE7-855044890A3E}" destId="{9D138BC8-A639-426D-A331-DC1AE7BDD777}" srcOrd="0" destOrd="0" presId="urn:microsoft.com/office/officeart/2005/8/layout/vProcess5"/>
    <dgm:cxn modelId="{CBBFD7AF-D3B5-49A5-997E-947A1530FDFF}" srcId="{F52DBA7F-BEF0-4F62-9D87-1B75823F4C96}" destId="{81E0ED92-3B11-42D6-8BE7-855044890A3E}" srcOrd="1" destOrd="0" parTransId="{893B26E3-79E0-4478-B50D-8A853E4BD767}" sibTransId="{F3357880-55AB-40D5-861C-21BFA2CE2FE7}"/>
    <dgm:cxn modelId="{D65C09B1-F225-458C-9289-9B76A4C34F9C}" type="presOf" srcId="{CC445023-1D39-4EA9-B1D6-695C517C2E3D}" destId="{A6ACC7A0-FD29-4CBF-9BEA-146C85685B95}" srcOrd="1" destOrd="0" presId="urn:microsoft.com/office/officeart/2005/8/layout/vProcess5"/>
    <dgm:cxn modelId="{FDCC83B6-C087-4621-86AF-F4DAE9434E1B}" type="presOf" srcId="{F52DBA7F-BEF0-4F62-9D87-1B75823F4C96}" destId="{53ABBFBD-C3F7-44A3-B50A-195369126752}" srcOrd="0" destOrd="0" presId="urn:microsoft.com/office/officeart/2005/8/layout/vProcess5"/>
    <dgm:cxn modelId="{897650C5-C3F1-4932-8B16-64D188C185FE}" srcId="{F52DBA7F-BEF0-4F62-9D87-1B75823F4C96}" destId="{CC445023-1D39-4EA9-B1D6-695C517C2E3D}" srcOrd="0" destOrd="0" parTransId="{FAA93FA8-92E1-401A-BBF3-78BFAA465477}" sibTransId="{FA4F9210-9098-4294-81D9-ECC7F1767E8E}"/>
    <dgm:cxn modelId="{FAB037E0-D05B-42BF-8322-6C513859BE23}" type="presOf" srcId="{7C13CF04-D15F-47E6-8029-2C720AB87EE5}" destId="{F9BB0B35-EF4C-4B0B-B8A2-6417076B5A4C}" srcOrd="0" destOrd="0" presId="urn:microsoft.com/office/officeart/2005/8/layout/vProcess5"/>
    <dgm:cxn modelId="{B88D7EF1-BD37-450A-BD4D-B2E98B88597E}" type="presOf" srcId="{81E0ED92-3B11-42D6-8BE7-855044890A3E}" destId="{30C0F100-386B-4171-AEE8-5A32772E54C5}" srcOrd="1" destOrd="0" presId="urn:microsoft.com/office/officeart/2005/8/layout/vProcess5"/>
    <dgm:cxn modelId="{9ADF2CED-5C9C-4E0B-BC1F-DBD2C5BE529D}" type="presParOf" srcId="{53ABBFBD-C3F7-44A3-B50A-195369126752}" destId="{6C8F55C8-7F36-4552-9D41-0F5A43FAEB83}" srcOrd="0" destOrd="0" presId="urn:microsoft.com/office/officeart/2005/8/layout/vProcess5"/>
    <dgm:cxn modelId="{2F703D8E-45C3-46D1-8310-16B44C96F848}" type="presParOf" srcId="{53ABBFBD-C3F7-44A3-B50A-195369126752}" destId="{923DA091-74FC-43CD-B682-26B468537026}" srcOrd="1" destOrd="0" presId="urn:microsoft.com/office/officeart/2005/8/layout/vProcess5"/>
    <dgm:cxn modelId="{94404BAD-048D-490E-8C38-808F04D9B75F}" type="presParOf" srcId="{53ABBFBD-C3F7-44A3-B50A-195369126752}" destId="{9D138BC8-A639-426D-A331-DC1AE7BDD777}" srcOrd="2" destOrd="0" presId="urn:microsoft.com/office/officeart/2005/8/layout/vProcess5"/>
    <dgm:cxn modelId="{7D91B866-735C-47F7-86CF-2AD30322AE84}" type="presParOf" srcId="{53ABBFBD-C3F7-44A3-B50A-195369126752}" destId="{F9BB0B35-EF4C-4B0B-B8A2-6417076B5A4C}" srcOrd="3" destOrd="0" presId="urn:microsoft.com/office/officeart/2005/8/layout/vProcess5"/>
    <dgm:cxn modelId="{16652A4C-679F-4BE7-BE91-79686AFFDF1C}" type="presParOf" srcId="{53ABBFBD-C3F7-44A3-B50A-195369126752}" destId="{EC31541F-6225-481B-BDA2-3746C2714350}" srcOrd="4" destOrd="0" presId="urn:microsoft.com/office/officeart/2005/8/layout/vProcess5"/>
    <dgm:cxn modelId="{BA160B39-F934-49ED-8C16-2B42C99F2370}" type="presParOf" srcId="{53ABBFBD-C3F7-44A3-B50A-195369126752}" destId="{434D659A-9E04-4A32-BEA5-CC4551C22BC1}" srcOrd="5" destOrd="0" presId="urn:microsoft.com/office/officeart/2005/8/layout/vProcess5"/>
    <dgm:cxn modelId="{5A3E5DDE-DF0E-4EE4-B560-5C653547106A}" type="presParOf" srcId="{53ABBFBD-C3F7-44A3-B50A-195369126752}" destId="{DCBBF028-13F2-4229-BA2F-245D50847D5B}" srcOrd="6" destOrd="0" presId="urn:microsoft.com/office/officeart/2005/8/layout/vProcess5"/>
    <dgm:cxn modelId="{54741B6E-70E3-4F66-90C8-383F251E1603}" type="presParOf" srcId="{53ABBFBD-C3F7-44A3-B50A-195369126752}" destId="{C92CD144-D1D6-4D3D-B1BE-0267C5D521BE}" srcOrd="7" destOrd="0" presId="urn:microsoft.com/office/officeart/2005/8/layout/vProcess5"/>
    <dgm:cxn modelId="{B78C95B1-9996-49FB-BB23-4AFFAF42E901}" type="presParOf" srcId="{53ABBFBD-C3F7-44A3-B50A-195369126752}" destId="{A6ACC7A0-FD29-4CBF-9BEA-146C85685B95}" srcOrd="8" destOrd="0" presId="urn:microsoft.com/office/officeart/2005/8/layout/vProcess5"/>
    <dgm:cxn modelId="{57F20CA5-FD18-4BE2-8DB3-6AADD12B8CA8}" type="presParOf" srcId="{53ABBFBD-C3F7-44A3-B50A-195369126752}" destId="{30C0F100-386B-4171-AEE8-5A32772E54C5}" srcOrd="9" destOrd="0" presId="urn:microsoft.com/office/officeart/2005/8/layout/vProcess5"/>
    <dgm:cxn modelId="{FCF569F8-9498-4CBB-A8B6-A5680EF791D1}" type="presParOf" srcId="{53ABBFBD-C3F7-44A3-B50A-195369126752}" destId="{52558CD4-547B-48B6-825B-09355DC8AFB1}" srcOrd="10" destOrd="0" presId="urn:microsoft.com/office/officeart/2005/8/layout/vProcess5"/>
    <dgm:cxn modelId="{8E3B18DC-546B-46B4-9A78-5CCB0098F838}" type="presParOf" srcId="{53ABBFBD-C3F7-44A3-B50A-195369126752}" destId="{2973BFC6-13BF-4631-996E-5718FB90C05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9607BD-0572-4B28-9221-F211907E249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902C761-847E-4BD0-84FA-D54DE418B9EA}">
      <dgm:prSet phldrT="[Texto]"/>
      <dgm:spPr>
        <a:solidFill>
          <a:schemeClr val="bg2"/>
        </a:solidFill>
      </dgm:spPr>
      <dgm:t>
        <a:bodyPr/>
        <a:lstStyle/>
        <a:p>
          <a:r>
            <a:rPr lang="es-MX" b="0" i="1" u="none" dirty="0">
              <a:solidFill>
                <a:schemeClr val="tx1"/>
              </a:solidFill>
            </a:rPr>
            <a:t>La Educación como práctica de libertad (1967)</a:t>
          </a:r>
          <a:endParaRPr lang="es-ES" u="none" dirty="0">
            <a:solidFill>
              <a:schemeClr val="tx1"/>
            </a:solidFill>
          </a:endParaRPr>
        </a:p>
      </dgm:t>
    </dgm:pt>
    <dgm:pt modelId="{FDD64302-F0D5-4BC8-9542-6EAC2B6F614C}" type="parTrans" cxnId="{45C5BF57-2125-4069-BA07-D98584A30702}">
      <dgm:prSet/>
      <dgm:spPr/>
      <dgm:t>
        <a:bodyPr/>
        <a:lstStyle/>
        <a:p>
          <a:endParaRPr lang="es-ES"/>
        </a:p>
      </dgm:t>
    </dgm:pt>
    <dgm:pt modelId="{22880A53-865A-4834-BEDF-FD35E2128BA4}" type="sibTrans" cxnId="{45C5BF57-2125-4069-BA07-D98584A30702}">
      <dgm:prSet/>
      <dgm:spPr/>
      <dgm:t>
        <a:bodyPr/>
        <a:lstStyle/>
        <a:p>
          <a:endParaRPr lang="es-ES"/>
        </a:p>
      </dgm:t>
    </dgm:pt>
    <dgm:pt modelId="{9B7B27D0-2CEB-4FA3-980C-686BDC8EBB2D}">
      <dgm:prSet phldrT="[Texto]"/>
      <dgm:spPr>
        <a:solidFill>
          <a:schemeClr val="bg2"/>
        </a:solidFill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La pedagogía del oprimido (1970)</a:t>
          </a:r>
        </a:p>
      </dgm:t>
    </dgm:pt>
    <dgm:pt modelId="{DCCB1743-8EED-445F-9610-5E58A23935B2}" type="parTrans" cxnId="{1584EB82-6290-444C-AE24-AA50FB63CD9C}">
      <dgm:prSet/>
      <dgm:spPr/>
      <dgm:t>
        <a:bodyPr/>
        <a:lstStyle/>
        <a:p>
          <a:endParaRPr lang="es-ES"/>
        </a:p>
      </dgm:t>
    </dgm:pt>
    <dgm:pt modelId="{BFD97870-3395-4C9F-805A-8A767C013659}" type="sibTrans" cxnId="{1584EB82-6290-444C-AE24-AA50FB63CD9C}">
      <dgm:prSet/>
      <dgm:spPr/>
      <dgm:t>
        <a:bodyPr/>
        <a:lstStyle/>
        <a:p>
          <a:endParaRPr lang="es-ES"/>
        </a:p>
      </dgm:t>
    </dgm:pt>
    <dgm:pt modelId="{7F628ED0-DD39-48D5-8062-2DC98DF39DA4}">
      <dgm:prSet phldrT="[Texto]"/>
      <dgm:spPr>
        <a:solidFill>
          <a:schemeClr val="bg2"/>
        </a:solidFill>
      </dgm:spPr>
      <dgm:t>
        <a:bodyPr/>
        <a:lstStyle/>
        <a:p>
          <a:r>
            <a:rPr lang="es-CO" b="0" i="0" dirty="0">
              <a:solidFill>
                <a:schemeClr val="tx1"/>
              </a:solidFill>
            </a:rPr>
            <a:t>La educación popular (1982)</a:t>
          </a:r>
          <a:endParaRPr lang="es-ES" i="0" dirty="0">
            <a:solidFill>
              <a:schemeClr val="tx1"/>
            </a:solidFill>
          </a:endParaRPr>
        </a:p>
      </dgm:t>
    </dgm:pt>
    <dgm:pt modelId="{E1C80541-2C8A-4CA8-ADA4-D432BC202757}" type="parTrans" cxnId="{19C6D194-2A23-4D02-94E9-9FF6FA1DF13B}">
      <dgm:prSet/>
      <dgm:spPr/>
      <dgm:t>
        <a:bodyPr/>
        <a:lstStyle/>
        <a:p>
          <a:endParaRPr lang="es-ES"/>
        </a:p>
      </dgm:t>
    </dgm:pt>
    <dgm:pt modelId="{396E1516-FE43-4399-A953-E3F83ACC3B4F}" type="sibTrans" cxnId="{19C6D194-2A23-4D02-94E9-9FF6FA1DF13B}">
      <dgm:prSet/>
      <dgm:spPr/>
      <dgm:t>
        <a:bodyPr/>
        <a:lstStyle/>
        <a:p>
          <a:endParaRPr lang="es-ES"/>
        </a:p>
      </dgm:t>
    </dgm:pt>
    <dgm:pt modelId="{8426FEF1-60BB-4D0D-B12E-31FBB22A9F50}">
      <dgm:prSet phldrT="[Texto]"/>
      <dgm:spPr>
        <a:solidFill>
          <a:schemeClr val="bg2"/>
        </a:solidFill>
      </dgm:spPr>
      <dgm:t>
        <a:bodyPr/>
        <a:lstStyle/>
        <a:p>
          <a:r>
            <a:rPr lang="es-ES" i="0" dirty="0">
              <a:solidFill>
                <a:schemeClr val="tx1"/>
              </a:solidFill>
            </a:rPr>
            <a:t>Pedagogía de la esperanza (1992)</a:t>
          </a:r>
        </a:p>
      </dgm:t>
    </dgm:pt>
    <dgm:pt modelId="{199B24E2-F9D8-4E42-A467-FA20BD8C3409}" type="parTrans" cxnId="{6B22BECE-9B3A-48C8-8652-1C62DFDB7F41}">
      <dgm:prSet/>
      <dgm:spPr/>
      <dgm:t>
        <a:bodyPr/>
        <a:lstStyle/>
        <a:p>
          <a:endParaRPr lang="es-ES"/>
        </a:p>
      </dgm:t>
    </dgm:pt>
    <dgm:pt modelId="{1C40DD75-0334-49CB-9812-B84CFB81D8CD}" type="sibTrans" cxnId="{6B22BECE-9B3A-48C8-8652-1C62DFDB7F41}">
      <dgm:prSet/>
      <dgm:spPr/>
      <dgm:t>
        <a:bodyPr/>
        <a:lstStyle/>
        <a:p>
          <a:endParaRPr lang="es-ES"/>
        </a:p>
      </dgm:t>
    </dgm:pt>
    <dgm:pt modelId="{C56C9983-8172-45DC-8210-78807D2B8953}">
      <dgm:prSet phldrT="[Texto]"/>
      <dgm:spPr>
        <a:solidFill>
          <a:schemeClr val="bg2"/>
        </a:solidFill>
      </dgm:spPr>
      <dgm:t>
        <a:bodyPr/>
        <a:lstStyle/>
        <a:p>
          <a:r>
            <a:rPr lang="es-ES" i="0" dirty="0">
              <a:solidFill>
                <a:schemeClr val="tx1"/>
              </a:solidFill>
            </a:rPr>
            <a:t>Pedagogía de la autonomía (1996)</a:t>
          </a:r>
        </a:p>
      </dgm:t>
    </dgm:pt>
    <dgm:pt modelId="{B235BFEA-FDFB-4258-8806-E3D519AB5607}" type="parTrans" cxnId="{8375B89C-DF37-495B-A17D-A17A55CFAE69}">
      <dgm:prSet/>
      <dgm:spPr/>
      <dgm:t>
        <a:bodyPr/>
        <a:lstStyle/>
        <a:p>
          <a:endParaRPr lang="es-ES"/>
        </a:p>
      </dgm:t>
    </dgm:pt>
    <dgm:pt modelId="{737FDF9F-D152-47ED-BB36-54380772CF82}" type="sibTrans" cxnId="{8375B89C-DF37-495B-A17D-A17A55CFAE69}">
      <dgm:prSet/>
      <dgm:spPr/>
      <dgm:t>
        <a:bodyPr/>
        <a:lstStyle/>
        <a:p>
          <a:endParaRPr lang="es-ES"/>
        </a:p>
      </dgm:t>
    </dgm:pt>
    <dgm:pt modelId="{80A0776A-7FEA-4348-AA83-46C3CA881071}">
      <dgm:prSet phldrT="[Texto]"/>
      <dgm:spPr>
        <a:solidFill>
          <a:schemeClr val="bg2"/>
        </a:solidFill>
      </dgm:spPr>
      <dgm:t>
        <a:bodyPr/>
        <a:lstStyle/>
        <a:p>
          <a:r>
            <a:rPr lang="es-CO" b="0" i="1" dirty="0">
              <a:solidFill>
                <a:schemeClr val="tx1"/>
              </a:solidFill>
            </a:rPr>
            <a:t>Pedagogía de la indignación (2000)</a:t>
          </a:r>
          <a:endParaRPr lang="es-ES" i="0" dirty="0">
            <a:solidFill>
              <a:schemeClr val="tx1"/>
            </a:solidFill>
          </a:endParaRPr>
        </a:p>
      </dgm:t>
    </dgm:pt>
    <dgm:pt modelId="{1056F372-74CB-4BF2-9EB3-A2E774428541}" type="parTrans" cxnId="{642AD4AA-5487-472D-A347-9278AC2B756C}">
      <dgm:prSet/>
      <dgm:spPr/>
      <dgm:t>
        <a:bodyPr/>
        <a:lstStyle/>
        <a:p>
          <a:endParaRPr lang="es-ES"/>
        </a:p>
      </dgm:t>
    </dgm:pt>
    <dgm:pt modelId="{686C78E6-85CD-4DB9-B853-BC3DBA812693}" type="sibTrans" cxnId="{642AD4AA-5487-472D-A347-9278AC2B756C}">
      <dgm:prSet/>
      <dgm:spPr/>
      <dgm:t>
        <a:bodyPr/>
        <a:lstStyle/>
        <a:p>
          <a:endParaRPr lang="es-ES"/>
        </a:p>
      </dgm:t>
    </dgm:pt>
    <dgm:pt modelId="{37525572-51EF-43BB-8E91-64A3158B2460}">
      <dgm:prSet phldrT="[Texto]"/>
      <dgm:spPr>
        <a:solidFill>
          <a:schemeClr val="bg2"/>
        </a:solidFill>
      </dgm:spPr>
      <dgm:t>
        <a:bodyPr/>
        <a:lstStyle/>
        <a:p>
          <a:r>
            <a:rPr lang="es-ES" i="0" dirty="0">
              <a:solidFill>
                <a:schemeClr val="tx1"/>
              </a:solidFill>
            </a:rPr>
            <a:t>Cartas a quien decide enseñar (1994)</a:t>
          </a:r>
        </a:p>
      </dgm:t>
    </dgm:pt>
    <dgm:pt modelId="{0E9C1F8F-0A37-461F-8475-B0EFBFCAAC78}" type="parTrans" cxnId="{CAAEDDF4-4908-4477-9C08-24DDB973F6E9}">
      <dgm:prSet/>
      <dgm:spPr/>
      <dgm:t>
        <a:bodyPr/>
        <a:lstStyle/>
        <a:p>
          <a:endParaRPr lang="es-ES"/>
        </a:p>
      </dgm:t>
    </dgm:pt>
    <dgm:pt modelId="{B1FC4ADE-1A19-4BDB-9814-64206F53E9AD}" type="sibTrans" cxnId="{CAAEDDF4-4908-4477-9C08-24DDB973F6E9}">
      <dgm:prSet/>
      <dgm:spPr/>
      <dgm:t>
        <a:bodyPr/>
        <a:lstStyle/>
        <a:p>
          <a:endParaRPr lang="es-ES"/>
        </a:p>
      </dgm:t>
    </dgm:pt>
    <dgm:pt modelId="{BE47D4A6-8C44-4282-AA5F-BD32FECF0FB0}" type="pres">
      <dgm:prSet presAssocID="{0B9607BD-0572-4B28-9221-F211907E249A}" presName="CompostProcess" presStyleCnt="0">
        <dgm:presLayoutVars>
          <dgm:dir/>
          <dgm:resizeHandles val="exact"/>
        </dgm:presLayoutVars>
      </dgm:prSet>
      <dgm:spPr/>
    </dgm:pt>
    <dgm:pt modelId="{4B55C073-C2DB-4D24-B8E9-11C83B6C3FCC}" type="pres">
      <dgm:prSet presAssocID="{0B9607BD-0572-4B28-9221-F211907E249A}" presName="arrow" presStyleLbl="bgShp" presStyleIdx="0" presStyleCnt="1"/>
      <dgm:spPr/>
    </dgm:pt>
    <dgm:pt modelId="{A9C10164-69CC-47B0-9492-21156747642E}" type="pres">
      <dgm:prSet presAssocID="{0B9607BD-0572-4B28-9221-F211907E249A}" presName="linearProcess" presStyleCnt="0"/>
      <dgm:spPr/>
    </dgm:pt>
    <dgm:pt modelId="{29968A02-1977-4640-B9DB-20E3AE03F426}" type="pres">
      <dgm:prSet presAssocID="{6902C761-847E-4BD0-84FA-D54DE418B9EA}" presName="textNode" presStyleLbl="node1" presStyleIdx="0" presStyleCnt="7">
        <dgm:presLayoutVars>
          <dgm:bulletEnabled val="1"/>
        </dgm:presLayoutVars>
      </dgm:prSet>
      <dgm:spPr/>
    </dgm:pt>
    <dgm:pt modelId="{E81E5431-E6CA-40B9-A87A-24F2E4932BFE}" type="pres">
      <dgm:prSet presAssocID="{22880A53-865A-4834-BEDF-FD35E2128BA4}" presName="sibTrans" presStyleCnt="0"/>
      <dgm:spPr/>
    </dgm:pt>
    <dgm:pt modelId="{81278AF0-B7C0-4596-B13F-A89B8A6A4285}" type="pres">
      <dgm:prSet presAssocID="{9B7B27D0-2CEB-4FA3-980C-686BDC8EBB2D}" presName="textNode" presStyleLbl="node1" presStyleIdx="1" presStyleCnt="7">
        <dgm:presLayoutVars>
          <dgm:bulletEnabled val="1"/>
        </dgm:presLayoutVars>
      </dgm:prSet>
      <dgm:spPr/>
    </dgm:pt>
    <dgm:pt modelId="{990D5388-C76F-4BDC-841F-EB1005DEF77D}" type="pres">
      <dgm:prSet presAssocID="{BFD97870-3395-4C9F-805A-8A767C013659}" presName="sibTrans" presStyleCnt="0"/>
      <dgm:spPr/>
    </dgm:pt>
    <dgm:pt modelId="{F80EC9B4-4C6B-4450-AB15-67AFA5284FE7}" type="pres">
      <dgm:prSet presAssocID="{7F628ED0-DD39-48D5-8062-2DC98DF39DA4}" presName="textNode" presStyleLbl="node1" presStyleIdx="2" presStyleCnt="7">
        <dgm:presLayoutVars>
          <dgm:bulletEnabled val="1"/>
        </dgm:presLayoutVars>
      </dgm:prSet>
      <dgm:spPr/>
    </dgm:pt>
    <dgm:pt modelId="{91CBD83C-8FFD-474A-A794-053296F65242}" type="pres">
      <dgm:prSet presAssocID="{396E1516-FE43-4399-A953-E3F83ACC3B4F}" presName="sibTrans" presStyleCnt="0"/>
      <dgm:spPr/>
    </dgm:pt>
    <dgm:pt modelId="{D0B4C7FE-9C0A-49A3-8BDD-C7F1146D1AEC}" type="pres">
      <dgm:prSet presAssocID="{8426FEF1-60BB-4D0D-B12E-31FBB22A9F50}" presName="textNode" presStyleLbl="node1" presStyleIdx="3" presStyleCnt="7">
        <dgm:presLayoutVars>
          <dgm:bulletEnabled val="1"/>
        </dgm:presLayoutVars>
      </dgm:prSet>
      <dgm:spPr/>
    </dgm:pt>
    <dgm:pt modelId="{3A19D567-FAD7-4944-9DE0-5029B04FDE80}" type="pres">
      <dgm:prSet presAssocID="{1C40DD75-0334-49CB-9812-B84CFB81D8CD}" presName="sibTrans" presStyleCnt="0"/>
      <dgm:spPr/>
    </dgm:pt>
    <dgm:pt modelId="{696A33E8-D87C-45C7-ADD3-38B63F2E6642}" type="pres">
      <dgm:prSet presAssocID="{37525572-51EF-43BB-8E91-64A3158B2460}" presName="textNode" presStyleLbl="node1" presStyleIdx="4" presStyleCnt="7">
        <dgm:presLayoutVars>
          <dgm:bulletEnabled val="1"/>
        </dgm:presLayoutVars>
      </dgm:prSet>
      <dgm:spPr/>
    </dgm:pt>
    <dgm:pt modelId="{C23B687D-C5D6-4F8A-9336-BFE896C6FEEE}" type="pres">
      <dgm:prSet presAssocID="{B1FC4ADE-1A19-4BDB-9814-64206F53E9AD}" presName="sibTrans" presStyleCnt="0"/>
      <dgm:spPr/>
    </dgm:pt>
    <dgm:pt modelId="{BFBDB29F-50CA-4D56-9189-6B1B79F8B840}" type="pres">
      <dgm:prSet presAssocID="{C56C9983-8172-45DC-8210-78807D2B8953}" presName="textNode" presStyleLbl="node1" presStyleIdx="5" presStyleCnt="7">
        <dgm:presLayoutVars>
          <dgm:bulletEnabled val="1"/>
        </dgm:presLayoutVars>
      </dgm:prSet>
      <dgm:spPr/>
    </dgm:pt>
    <dgm:pt modelId="{167826E5-6CA3-4BFF-889F-DB165200AF0D}" type="pres">
      <dgm:prSet presAssocID="{737FDF9F-D152-47ED-BB36-54380772CF82}" presName="sibTrans" presStyleCnt="0"/>
      <dgm:spPr/>
    </dgm:pt>
    <dgm:pt modelId="{22CA0958-0923-4D45-B483-A045AC755ADA}" type="pres">
      <dgm:prSet presAssocID="{80A0776A-7FEA-4348-AA83-46C3CA881071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9DB4CF06-C86D-46EB-9CE9-0E9B506E1E63}" type="presOf" srcId="{37525572-51EF-43BB-8E91-64A3158B2460}" destId="{696A33E8-D87C-45C7-ADD3-38B63F2E6642}" srcOrd="0" destOrd="0" presId="urn:microsoft.com/office/officeart/2005/8/layout/hProcess9"/>
    <dgm:cxn modelId="{6518A45D-420F-425E-B719-E0A54CD210E1}" type="presOf" srcId="{8426FEF1-60BB-4D0D-B12E-31FBB22A9F50}" destId="{D0B4C7FE-9C0A-49A3-8BDD-C7F1146D1AEC}" srcOrd="0" destOrd="0" presId="urn:microsoft.com/office/officeart/2005/8/layout/hProcess9"/>
    <dgm:cxn modelId="{2E0B4B57-62E3-42F5-BF1F-980B9E74C44D}" type="presOf" srcId="{6902C761-847E-4BD0-84FA-D54DE418B9EA}" destId="{29968A02-1977-4640-B9DB-20E3AE03F426}" srcOrd="0" destOrd="0" presId="urn:microsoft.com/office/officeart/2005/8/layout/hProcess9"/>
    <dgm:cxn modelId="{45C5BF57-2125-4069-BA07-D98584A30702}" srcId="{0B9607BD-0572-4B28-9221-F211907E249A}" destId="{6902C761-847E-4BD0-84FA-D54DE418B9EA}" srcOrd="0" destOrd="0" parTransId="{FDD64302-F0D5-4BC8-9542-6EAC2B6F614C}" sibTransId="{22880A53-865A-4834-BEDF-FD35E2128BA4}"/>
    <dgm:cxn modelId="{1584EB82-6290-444C-AE24-AA50FB63CD9C}" srcId="{0B9607BD-0572-4B28-9221-F211907E249A}" destId="{9B7B27D0-2CEB-4FA3-980C-686BDC8EBB2D}" srcOrd="1" destOrd="0" parTransId="{DCCB1743-8EED-445F-9610-5E58A23935B2}" sibTransId="{BFD97870-3395-4C9F-805A-8A767C013659}"/>
    <dgm:cxn modelId="{2C81728A-7CAE-4C7C-9A48-3C9EAAA3D968}" type="presOf" srcId="{9B7B27D0-2CEB-4FA3-980C-686BDC8EBB2D}" destId="{81278AF0-B7C0-4596-B13F-A89B8A6A4285}" srcOrd="0" destOrd="0" presId="urn:microsoft.com/office/officeart/2005/8/layout/hProcess9"/>
    <dgm:cxn modelId="{19C6D194-2A23-4D02-94E9-9FF6FA1DF13B}" srcId="{0B9607BD-0572-4B28-9221-F211907E249A}" destId="{7F628ED0-DD39-48D5-8062-2DC98DF39DA4}" srcOrd="2" destOrd="0" parTransId="{E1C80541-2C8A-4CA8-ADA4-D432BC202757}" sibTransId="{396E1516-FE43-4399-A953-E3F83ACC3B4F}"/>
    <dgm:cxn modelId="{8375B89C-DF37-495B-A17D-A17A55CFAE69}" srcId="{0B9607BD-0572-4B28-9221-F211907E249A}" destId="{C56C9983-8172-45DC-8210-78807D2B8953}" srcOrd="5" destOrd="0" parTransId="{B235BFEA-FDFB-4258-8806-E3D519AB5607}" sibTransId="{737FDF9F-D152-47ED-BB36-54380772CF82}"/>
    <dgm:cxn modelId="{642AD4AA-5487-472D-A347-9278AC2B756C}" srcId="{0B9607BD-0572-4B28-9221-F211907E249A}" destId="{80A0776A-7FEA-4348-AA83-46C3CA881071}" srcOrd="6" destOrd="0" parTransId="{1056F372-74CB-4BF2-9EB3-A2E774428541}" sibTransId="{686C78E6-85CD-4DB9-B853-BC3DBA812693}"/>
    <dgm:cxn modelId="{07152FCD-B58C-4837-A0EA-F9B4DC418762}" type="presOf" srcId="{7F628ED0-DD39-48D5-8062-2DC98DF39DA4}" destId="{F80EC9B4-4C6B-4450-AB15-67AFA5284FE7}" srcOrd="0" destOrd="0" presId="urn:microsoft.com/office/officeart/2005/8/layout/hProcess9"/>
    <dgm:cxn modelId="{6B22BECE-9B3A-48C8-8652-1C62DFDB7F41}" srcId="{0B9607BD-0572-4B28-9221-F211907E249A}" destId="{8426FEF1-60BB-4D0D-B12E-31FBB22A9F50}" srcOrd="3" destOrd="0" parTransId="{199B24E2-F9D8-4E42-A467-FA20BD8C3409}" sibTransId="{1C40DD75-0334-49CB-9812-B84CFB81D8CD}"/>
    <dgm:cxn modelId="{10B0D6D5-3FDD-4A13-841E-3E5BCB94ABF1}" type="presOf" srcId="{0B9607BD-0572-4B28-9221-F211907E249A}" destId="{BE47D4A6-8C44-4282-AA5F-BD32FECF0FB0}" srcOrd="0" destOrd="0" presId="urn:microsoft.com/office/officeart/2005/8/layout/hProcess9"/>
    <dgm:cxn modelId="{BBCB7EED-763B-4FDB-A103-E7396D1F83E5}" type="presOf" srcId="{80A0776A-7FEA-4348-AA83-46C3CA881071}" destId="{22CA0958-0923-4D45-B483-A045AC755ADA}" srcOrd="0" destOrd="0" presId="urn:microsoft.com/office/officeart/2005/8/layout/hProcess9"/>
    <dgm:cxn modelId="{281D42F0-6741-4E84-A0AD-4858D1907EDB}" type="presOf" srcId="{C56C9983-8172-45DC-8210-78807D2B8953}" destId="{BFBDB29F-50CA-4D56-9189-6B1B79F8B840}" srcOrd="0" destOrd="0" presId="urn:microsoft.com/office/officeart/2005/8/layout/hProcess9"/>
    <dgm:cxn modelId="{CAAEDDF4-4908-4477-9C08-24DDB973F6E9}" srcId="{0B9607BD-0572-4B28-9221-F211907E249A}" destId="{37525572-51EF-43BB-8E91-64A3158B2460}" srcOrd="4" destOrd="0" parTransId="{0E9C1F8F-0A37-461F-8475-B0EFBFCAAC78}" sibTransId="{B1FC4ADE-1A19-4BDB-9814-64206F53E9AD}"/>
    <dgm:cxn modelId="{78A7B08B-31C7-4561-B174-045213C5FB5D}" type="presParOf" srcId="{BE47D4A6-8C44-4282-AA5F-BD32FECF0FB0}" destId="{4B55C073-C2DB-4D24-B8E9-11C83B6C3FCC}" srcOrd="0" destOrd="0" presId="urn:microsoft.com/office/officeart/2005/8/layout/hProcess9"/>
    <dgm:cxn modelId="{5F7D232D-B59E-40A2-AF3D-08D7706D781B}" type="presParOf" srcId="{BE47D4A6-8C44-4282-AA5F-BD32FECF0FB0}" destId="{A9C10164-69CC-47B0-9492-21156747642E}" srcOrd="1" destOrd="0" presId="urn:microsoft.com/office/officeart/2005/8/layout/hProcess9"/>
    <dgm:cxn modelId="{B9AE58D2-D1AB-4E85-8684-C00490AE2D19}" type="presParOf" srcId="{A9C10164-69CC-47B0-9492-21156747642E}" destId="{29968A02-1977-4640-B9DB-20E3AE03F426}" srcOrd="0" destOrd="0" presId="urn:microsoft.com/office/officeart/2005/8/layout/hProcess9"/>
    <dgm:cxn modelId="{ED7B63F1-2611-457C-BC32-B86FCC543E96}" type="presParOf" srcId="{A9C10164-69CC-47B0-9492-21156747642E}" destId="{E81E5431-E6CA-40B9-A87A-24F2E4932BFE}" srcOrd="1" destOrd="0" presId="urn:microsoft.com/office/officeart/2005/8/layout/hProcess9"/>
    <dgm:cxn modelId="{35FACFF5-77B4-4521-A4A0-F2D94D0AF66B}" type="presParOf" srcId="{A9C10164-69CC-47B0-9492-21156747642E}" destId="{81278AF0-B7C0-4596-B13F-A89B8A6A4285}" srcOrd="2" destOrd="0" presId="urn:microsoft.com/office/officeart/2005/8/layout/hProcess9"/>
    <dgm:cxn modelId="{51F4D7B7-83BD-4351-811F-4A28F682823E}" type="presParOf" srcId="{A9C10164-69CC-47B0-9492-21156747642E}" destId="{990D5388-C76F-4BDC-841F-EB1005DEF77D}" srcOrd="3" destOrd="0" presId="urn:microsoft.com/office/officeart/2005/8/layout/hProcess9"/>
    <dgm:cxn modelId="{8576DCBA-D9DE-4031-A5EC-F17AC6DB367E}" type="presParOf" srcId="{A9C10164-69CC-47B0-9492-21156747642E}" destId="{F80EC9B4-4C6B-4450-AB15-67AFA5284FE7}" srcOrd="4" destOrd="0" presId="urn:microsoft.com/office/officeart/2005/8/layout/hProcess9"/>
    <dgm:cxn modelId="{CA2A2D2F-BFDE-41DD-A7FC-E620CED65536}" type="presParOf" srcId="{A9C10164-69CC-47B0-9492-21156747642E}" destId="{91CBD83C-8FFD-474A-A794-053296F65242}" srcOrd="5" destOrd="0" presId="urn:microsoft.com/office/officeart/2005/8/layout/hProcess9"/>
    <dgm:cxn modelId="{29B8D7FC-CAC9-4BF3-8430-64F74C8B0B31}" type="presParOf" srcId="{A9C10164-69CC-47B0-9492-21156747642E}" destId="{D0B4C7FE-9C0A-49A3-8BDD-C7F1146D1AEC}" srcOrd="6" destOrd="0" presId="urn:microsoft.com/office/officeart/2005/8/layout/hProcess9"/>
    <dgm:cxn modelId="{78537D7B-E634-4004-85D5-2957149C0230}" type="presParOf" srcId="{A9C10164-69CC-47B0-9492-21156747642E}" destId="{3A19D567-FAD7-4944-9DE0-5029B04FDE80}" srcOrd="7" destOrd="0" presId="urn:microsoft.com/office/officeart/2005/8/layout/hProcess9"/>
    <dgm:cxn modelId="{3281E329-5379-4EB0-9123-B2B5AF67AE65}" type="presParOf" srcId="{A9C10164-69CC-47B0-9492-21156747642E}" destId="{696A33E8-D87C-45C7-ADD3-38B63F2E6642}" srcOrd="8" destOrd="0" presId="urn:microsoft.com/office/officeart/2005/8/layout/hProcess9"/>
    <dgm:cxn modelId="{39494C7D-4466-4A01-B976-6BA647594043}" type="presParOf" srcId="{A9C10164-69CC-47B0-9492-21156747642E}" destId="{C23B687D-C5D6-4F8A-9336-BFE896C6FEEE}" srcOrd="9" destOrd="0" presId="urn:microsoft.com/office/officeart/2005/8/layout/hProcess9"/>
    <dgm:cxn modelId="{017BD132-F741-4837-8941-29E26F891ECB}" type="presParOf" srcId="{A9C10164-69CC-47B0-9492-21156747642E}" destId="{BFBDB29F-50CA-4D56-9189-6B1B79F8B840}" srcOrd="10" destOrd="0" presId="urn:microsoft.com/office/officeart/2005/8/layout/hProcess9"/>
    <dgm:cxn modelId="{F343483C-68C2-41EB-B057-BC070ABBF485}" type="presParOf" srcId="{A9C10164-69CC-47B0-9492-21156747642E}" destId="{167826E5-6CA3-4BFF-889F-DB165200AF0D}" srcOrd="11" destOrd="0" presId="urn:microsoft.com/office/officeart/2005/8/layout/hProcess9"/>
    <dgm:cxn modelId="{62696CE4-C19B-4617-A8B9-9BCD87FD771D}" type="presParOf" srcId="{A9C10164-69CC-47B0-9492-21156747642E}" destId="{22CA0958-0923-4D45-B483-A045AC755ADA}" srcOrd="12" destOrd="0" presId="urn:microsoft.com/office/officeart/2005/8/layout/hProcess9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D7F85D-6DE0-4D88-8551-06F305E55B71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B2AA0F7-15EC-4793-8A15-5744FFD6DE8C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CO" sz="2400" dirty="0"/>
            <a:t>No existe un programa elaborado, es desarrollado en términos del  interés y la experiencia por los actores. El conocimiento se construye a partir de la problematización de la vida en pasado y presente .</a:t>
          </a:r>
          <a:br>
            <a:rPr lang="es-CO" sz="2400" dirty="0"/>
          </a:br>
          <a:endParaRPr lang="es-CO" sz="2400" dirty="0"/>
        </a:p>
      </dgm:t>
    </dgm:pt>
    <dgm:pt modelId="{290737FD-3398-4040-98B3-CB7D958F5491}" type="parTrans" cxnId="{8E62FF06-9F00-4198-BCE8-30A1A7E32775}">
      <dgm:prSet/>
      <dgm:spPr/>
      <dgm:t>
        <a:bodyPr/>
        <a:lstStyle/>
        <a:p>
          <a:endParaRPr lang="es-CO" sz="2400"/>
        </a:p>
      </dgm:t>
    </dgm:pt>
    <dgm:pt modelId="{8785719A-6E1D-4C85-B46A-F30B5AF104C8}" type="sibTrans" cxnId="{8E62FF06-9F00-4198-BCE8-30A1A7E32775}">
      <dgm:prSet/>
      <dgm:spPr/>
      <dgm:t>
        <a:bodyPr/>
        <a:lstStyle/>
        <a:p>
          <a:endParaRPr lang="es-CO" sz="2400"/>
        </a:p>
      </dgm:t>
    </dgm:pt>
    <dgm:pt modelId="{E5CD63D3-6438-44A6-9D87-A01563DD7999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s-CO" sz="2400" dirty="0"/>
            <a:t>Los profesores deben luchar como intelectuales transformadores y emancipar a sus estudiantes hacia una conciencia crítica que les permita asumir el control de sus vidas</a:t>
          </a:r>
        </a:p>
      </dgm:t>
    </dgm:pt>
    <dgm:pt modelId="{B37D4BBD-0834-4E5F-BF2C-B4ADCE1C4BCD}" type="parTrans" cxnId="{C11E3B54-9409-4FF1-888F-226C32B3755B}">
      <dgm:prSet/>
      <dgm:spPr/>
      <dgm:t>
        <a:bodyPr/>
        <a:lstStyle/>
        <a:p>
          <a:endParaRPr lang="es-CO" sz="2400"/>
        </a:p>
      </dgm:t>
    </dgm:pt>
    <dgm:pt modelId="{2A6B32CB-0C2B-4075-A689-07AEBD310C70}" type="sibTrans" cxnId="{C11E3B54-9409-4FF1-888F-226C32B3755B}">
      <dgm:prSet/>
      <dgm:spPr/>
      <dgm:t>
        <a:bodyPr/>
        <a:lstStyle/>
        <a:p>
          <a:endParaRPr lang="es-CO" sz="2400"/>
        </a:p>
      </dgm:t>
    </dgm:pt>
    <dgm:pt modelId="{9468A202-A033-4591-9285-0E9040498CAE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CO" sz="2400"/>
        </a:p>
      </dgm:t>
    </dgm:pt>
    <dgm:pt modelId="{7539A697-E58A-4927-99D3-3CFF62034E47}" type="parTrans" cxnId="{732A2464-6953-4D59-892D-3EB05B841104}">
      <dgm:prSet/>
      <dgm:spPr/>
      <dgm:t>
        <a:bodyPr/>
        <a:lstStyle/>
        <a:p>
          <a:endParaRPr lang="es-CO" sz="2400"/>
        </a:p>
      </dgm:t>
    </dgm:pt>
    <dgm:pt modelId="{15C0140C-B11B-421B-8D57-6721CC08A915}" type="sibTrans" cxnId="{732A2464-6953-4D59-892D-3EB05B841104}">
      <dgm:prSet/>
      <dgm:spPr/>
      <dgm:t>
        <a:bodyPr/>
        <a:lstStyle/>
        <a:p>
          <a:endParaRPr lang="es-CO" sz="2400"/>
        </a:p>
      </dgm:t>
    </dgm:pt>
    <dgm:pt modelId="{5F7301CE-44A4-4126-8BC7-B0CB704C6460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CO" sz="2400"/>
        </a:p>
      </dgm:t>
    </dgm:pt>
    <dgm:pt modelId="{786AD5DE-9766-47CE-A2F1-146BA36E4924}" type="parTrans" cxnId="{CF6416A6-42C0-43F2-9E35-F1B598806D97}">
      <dgm:prSet/>
      <dgm:spPr/>
      <dgm:t>
        <a:bodyPr/>
        <a:lstStyle/>
        <a:p>
          <a:endParaRPr lang="es-CO" sz="2400"/>
        </a:p>
      </dgm:t>
    </dgm:pt>
    <dgm:pt modelId="{3F603D43-1004-4FDC-A7E9-041367EB4D1C}" type="sibTrans" cxnId="{CF6416A6-42C0-43F2-9E35-F1B598806D97}">
      <dgm:prSet/>
      <dgm:spPr/>
      <dgm:t>
        <a:bodyPr/>
        <a:lstStyle/>
        <a:p>
          <a:endParaRPr lang="es-CO" sz="2400"/>
        </a:p>
      </dgm:t>
    </dgm:pt>
    <dgm:pt modelId="{55D265EF-401A-4021-8CCC-71DB2EB9E8CE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CO" sz="2400"/>
        </a:p>
      </dgm:t>
    </dgm:pt>
    <dgm:pt modelId="{42AB2777-4075-4865-A676-D20F269DB60D}" type="parTrans" cxnId="{7EB00858-7537-4322-8D97-F701037A451C}">
      <dgm:prSet/>
      <dgm:spPr/>
      <dgm:t>
        <a:bodyPr/>
        <a:lstStyle/>
        <a:p>
          <a:endParaRPr lang="es-CO" sz="2400"/>
        </a:p>
      </dgm:t>
    </dgm:pt>
    <dgm:pt modelId="{79B0228F-EA90-4E2B-9F9D-86C6358F35E5}" type="sibTrans" cxnId="{7EB00858-7537-4322-8D97-F701037A451C}">
      <dgm:prSet/>
      <dgm:spPr/>
      <dgm:t>
        <a:bodyPr/>
        <a:lstStyle/>
        <a:p>
          <a:endParaRPr lang="es-CO" sz="2400"/>
        </a:p>
      </dgm:t>
    </dgm:pt>
    <dgm:pt modelId="{E5914005-6A2B-4EFA-BBBF-00FA0709699E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CO" sz="2400"/>
        </a:p>
      </dgm:t>
    </dgm:pt>
    <dgm:pt modelId="{FDB53010-FE37-40AE-A7F3-0FEEB2B784B4}" type="parTrans" cxnId="{F7C5F066-42CA-4B58-9191-73B1C6F23828}">
      <dgm:prSet/>
      <dgm:spPr/>
      <dgm:t>
        <a:bodyPr/>
        <a:lstStyle/>
        <a:p>
          <a:endParaRPr lang="es-CO" sz="2400"/>
        </a:p>
      </dgm:t>
    </dgm:pt>
    <dgm:pt modelId="{3744248E-E7C9-4CEC-B755-6C62C79A2C7E}" type="sibTrans" cxnId="{F7C5F066-42CA-4B58-9191-73B1C6F23828}">
      <dgm:prSet/>
      <dgm:spPr/>
      <dgm:t>
        <a:bodyPr/>
        <a:lstStyle/>
        <a:p>
          <a:endParaRPr lang="es-CO" sz="2400"/>
        </a:p>
      </dgm:t>
    </dgm:pt>
    <dgm:pt modelId="{CD285E88-7903-4F73-BD3B-459E89D46EE0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s-CO" sz="2400" b="0" i="0" dirty="0"/>
            <a:t>Crítico cultural estadounidense. Trabajos en pedagogía pública, estudios culturales,  juveniles, medios de comunicación, teoría crítica, enseñanza superior.</a:t>
          </a:r>
          <a:endParaRPr lang="es-CO" sz="2400" dirty="0"/>
        </a:p>
      </dgm:t>
    </dgm:pt>
    <dgm:pt modelId="{73308E3D-1BFF-4C03-AD92-50674B7922B2}" type="sibTrans" cxnId="{A8B2747F-6890-4CB4-8739-3F8B0E7E47F0}">
      <dgm:prSet/>
      <dgm:spPr/>
      <dgm:t>
        <a:bodyPr/>
        <a:lstStyle/>
        <a:p>
          <a:endParaRPr lang="es-CO" sz="2400"/>
        </a:p>
      </dgm:t>
    </dgm:pt>
    <dgm:pt modelId="{E247D373-4E30-48BE-9BF0-C48405C04F22}" type="parTrans" cxnId="{A8B2747F-6890-4CB4-8739-3F8B0E7E47F0}">
      <dgm:prSet/>
      <dgm:spPr/>
      <dgm:t>
        <a:bodyPr/>
        <a:lstStyle/>
        <a:p>
          <a:endParaRPr lang="es-CO" sz="2400"/>
        </a:p>
      </dgm:t>
    </dgm:pt>
    <dgm:pt modelId="{1E668044-DB6C-4E87-9918-BD036BF3CE3B}" type="pres">
      <dgm:prSet presAssocID="{27D7F85D-6DE0-4D88-8551-06F305E55B71}" presName="Name0" presStyleCnt="0">
        <dgm:presLayoutVars>
          <dgm:dir/>
          <dgm:resizeHandles val="exact"/>
        </dgm:presLayoutVars>
      </dgm:prSet>
      <dgm:spPr/>
    </dgm:pt>
    <dgm:pt modelId="{97F33551-2330-4463-A13B-D1BDC85309EF}" type="pres">
      <dgm:prSet presAssocID="{CD285E88-7903-4F73-BD3B-459E89D46EE0}" presName="compNode" presStyleCnt="0"/>
      <dgm:spPr/>
    </dgm:pt>
    <dgm:pt modelId="{178017AB-E04F-44C3-A702-348E20871813}" type="pres">
      <dgm:prSet presAssocID="{CD285E88-7903-4F73-BD3B-459E89D46EE0}" presName="pictRect" presStyleLbl="node1" presStyleIdx="0" presStyleCnt="3" custLinFactNeighborX="-63" custLinFactNeighborY="-780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Cámara de vídeo con relleno sólido"/>
        </a:ext>
      </dgm:extLst>
    </dgm:pt>
    <dgm:pt modelId="{4D538F72-5F18-43A8-B4D1-BF038211F450}" type="pres">
      <dgm:prSet presAssocID="{CD285E88-7903-4F73-BD3B-459E89D46EE0}" presName="textRect" presStyleLbl="revTx" presStyleIdx="0" presStyleCnt="3" custScaleY="392518" custLinFactNeighborX="-5841" custLinFactNeighborY="66540">
        <dgm:presLayoutVars>
          <dgm:bulletEnabled val="1"/>
        </dgm:presLayoutVars>
      </dgm:prSet>
      <dgm:spPr/>
    </dgm:pt>
    <dgm:pt modelId="{59E9BA3E-F9DF-4C53-A94C-828E840FF6EF}" type="pres">
      <dgm:prSet presAssocID="{73308E3D-1BFF-4C03-AD92-50674B7922B2}" presName="sibTrans" presStyleLbl="sibTrans2D1" presStyleIdx="0" presStyleCnt="0"/>
      <dgm:spPr/>
    </dgm:pt>
    <dgm:pt modelId="{B6EFA0E7-F69B-4A79-8C97-5485C93B92FE}" type="pres">
      <dgm:prSet presAssocID="{6B2AA0F7-15EC-4793-8A15-5744FFD6DE8C}" presName="compNode" presStyleCnt="0"/>
      <dgm:spPr/>
    </dgm:pt>
    <dgm:pt modelId="{2105D1DE-2CC7-4C2A-9B03-826453FF8FB0}" type="pres">
      <dgm:prSet presAssocID="{6B2AA0F7-15EC-4793-8A15-5744FFD6DE8C}" presName="pictRect" presStyleLbl="node1" presStyleIdx="1" presStyleCnt="3" custLinFactNeighborX="4202" custLinFactNeighborY="-7804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ujer artista con relleno sólido"/>
        </a:ext>
      </dgm:extLst>
    </dgm:pt>
    <dgm:pt modelId="{664CE1EB-C342-4090-8CCC-A23A01BAA5E5}" type="pres">
      <dgm:prSet presAssocID="{6B2AA0F7-15EC-4793-8A15-5744FFD6DE8C}" presName="textRect" presStyleLbl="revTx" presStyleIdx="1" presStyleCnt="3" custScaleX="109157" custScaleY="384181" custLinFactNeighborX="1585" custLinFactNeighborY="62293">
        <dgm:presLayoutVars>
          <dgm:bulletEnabled val="1"/>
        </dgm:presLayoutVars>
      </dgm:prSet>
      <dgm:spPr/>
    </dgm:pt>
    <dgm:pt modelId="{4C3DBFC5-6615-47C7-B3AC-BF4279B0F08A}" type="pres">
      <dgm:prSet presAssocID="{8785719A-6E1D-4C85-B46A-F30B5AF104C8}" presName="sibTrans" presStyleLbl="sibTrans2D1" presStyleIdx="0" presStyleCnt="0"/>
      <dgm:spPr/>
    </dgm:pt>
    <dgm:pt modelId="{71D96761-28FA-4FF5-8228-F4F129F6E312}" type="pres">
      <dgm:prSet presAssocID="{E5CD63D3-6438-44A6-9D87-A01563DD7999}" presName="compNode" presStyleCnt="0"/>
      <dgm:spPr/>
    </dgm:pt>
    <dgm:pt modelId="{EFBC0FF6-A022-4C23-AFAA-21E7B56EF3A2}" type="pres">
      <dgm:prSet presAssocID="{E5CD63D3-6438-44A6-9D87-A01563DD7999}" presName="pictRect" presStyleLbl="node1" presStyleIdx="2" presStyleCnt="3" custLinFactNeighborX="-525" custLinFactNeighborY="-7804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Aspiración con relleno sólido"/>
        </a:ext>
      </dgm:extLst>
    </dgm:pt>
    <dgm:pt modelId="{40DC1170-3E03-422C-9D1D-AFD576AD442E}" type="pres">
      <dgm:prSet presAssocID="{E5CD63D3-6438-44A6-9D87-A01563DD7999}" presName="textRect" presStyleLbl="revTx" presStyleIdx="2" presStyleCnt="3" custScaleY="384807" custLinFactNeighborX="-1050" custLinFactNeighborY="67956">
        <dgm:presLayoutVars>
          <dgm:bulletEnabled val="1"/>
        </dgm:presLayoutVars>
      </dgm:prSet>
      <dgm:spPr/>
    </dgm:pt>
  </dgm:ptLst>
  <dgm:cxnLst>
    <dgm:cxn modelId="{8E62FF06-9F00-4198-BCE8-30A1A7E32775}" srcId="{27D7F85D-6DE0-4D88-8551-06F305E55B71}" destId="{6B2AA0F7-15EC-4793-8A15-5744FFD6DE8C}" srcOrd="1" destOrd="0" parTransId="{290737FD-3398-4040-98B3-CB7D958F5491}" sibTransId="{8785719A-6E1D-4C85-B46A-F30B5AF104C8}"/>
    <dgm:cxn modelId="{3A327D0B-FCF9-4AEB-8BE8-1B347D419BCF}" type="presOf" srcId="{73308E3D-1BFF-4C03-AD92-50674B7922B2}" destId="{59E9BA3E-F9DF-4C53-A94C-828E840FF6EF}" srcOrd="0" destOrd="0" presId="urn:microsoft.com/office/officeart/2005/8/layout/pList1"/>
    <dgm:cxn modelId="{B08FEC25-4E70-4517-BB99-528442B05BA9}" type="presOf" srcId="{CD285E88-7903-4F73-BD3B-459E89D46EE0}" destId="{4D538F72-5F18-43A8-B4D1-BF038211F450}" srcOrd="0" destOrd="0" presId="urn:microsoft.com/office/officeart/2005/8/layout/pList1"/>
    <dgm:cxn modelId="{35B42F2F-8E63-4EFB-AA69-AA56C82D929C}" type="presOf" srcId="{27D7F85D-6DE0-4D88-8551-06F305E55B71}" destId="{1E668044-DB6C-4E87-9918-BD036BF3CE3B}" srcOrd="0" destOrd="0" presId="urn:microsoft.com/office/officeart/2005/8/layout/pList1"/>
    <dgm:cxn modelId="{732A2464-6953-4D59-892D-3EB05B841104}" srcId="{6B2AA0F7-15EC-4793-8A15-5744FFD6DE8C}" destId="{9468A202-A033-4591-9285-0E9040498CAE}" srcOrd="0" destOrd="0" parTransId="{7539A697-E58A-4927-99D3-3CFF62034E47}" sibTransId="{15C0140C-B11B-421B-8D57-6721CC08A915}"/>
    <dgm:cxn modelId="{11C17E65-25FF-4BB8-8536-3542F47D041B}" type="presOf" srcId="{9468A202-A033-4591-9285-0E9040498CAE}" destId="{664CE1EB-C342-4090-8CCC-A23A01BAA5E5}" srcOrd="0" destOrd="1" presId="urn:microsoft.com/office/officeart/2005/8/layout/pList1"/>
    <dgm:cxn modelId="{F7C5F066-42CA-4B58-9191-73B1C6F23828}" srcId="{6B2AA0F7-15EC-4793-8A15-5744FFD6DE8C}" destId="{E5914005-6A2B-4EFA-BBBF-00FA0709699E}" srcOrd="3" destOrd="0" parTransId="{FDB53010-FE37-40AE-A7F3-0FEEB2B784B4}" sibTransId="{3744248E-E7C9-4CEC-B755-6C62C79A2C7E}"/>
    <dgm:cxn modelId="{48EE834C-5BC9-4504-B729-FFD266213421}" type="presOf" srcId="{E5914005-6A2B-4EFA-BBBF-00FA0709699E}" destId="{664CE1EB-C342-4090-8CCC-A23A01BAA5E5}" srcOrd="0" destOrd="4" presId="urn:microsoft.com/office/officeart/2005/8/layout/pList1"/>
    <dgm:cxn modelId="{C11E3B54-9409-4FF1-888F-226C32B3755B}" srcId="{27D7F85D-6DE0-4D88-8551-06F305E55B71}" destId="{E5CD63D3-6438-44A6-9D87-A01563DD7999}" srcOrd="2" destOrd="0" parTransId="{B37D4BBD-0834-4E5F-BF2C-B4ADCE1C4BCD}" sibTransId="{2A6B32CB-0C2B-4075-A689-07AEBD310C70}"/>
    <dgm:cxn modelId="{7EB00858-7537-4322-8D97-F701037A451C}" srcId="{6B2AA0F7-15EC-4793-8A15-5744FFD6DE8C}" destId="{55D265EF-401A-4021-8CCC-71DB2EB9E8CE}" srcOrd="2" destOrd="0" parTransId="{42AB2777-4075-4865-A676-D20F269DB60D}" sibTransId="{79B0228F-EA90-4E2B-9F9D-86C6358F35E5}"/>
    <dgm:cxn modelId="{A8B2747F-6890-4CB4-8739-3F8B0E7E47F0}" srcId="{27D7F85D-6DE0-4D88-8551-06F305E55B71}" destId="{CD285E88-7903-4F73-BD3B-459E89D46EE0}" srcOrd="0" destOrd="0" parTransId="{E247D373-4E30-48BE-9BF0-C48405C04F22}" sibTransId="{73308E3D-1BFF-4C03-AD92-50674B7922B2}"/>
    <dgm:cxn modelId="{839CE684-681C-4B03-AB32-43B378472A31}" type="presOf" srcId="{E5CD63D3-6438-44A6-9D87-A01563DD7999}" destId="{40DC1170-3E03-422C-9D1D-AFD576AD442E}" srcOrd="0" destOrd="0" presId="urn:microsoft.com/office/officeart/2005/8/layout/pList1"/>
    <dgm:cxn modelId="{83CA3695-AE6E-4E58-8E2E-16D518B0BD25}" type="presOf" srcId="{6B2AA0F7-15EC-4793-8A15-5744FFD6DE8C}" destId="{664CE1EB-C342-4090-8CCC-A23A01BAA5E5}" srcOrd="0" destOrd="0" presId="urn:microsoft.com/office/officeart/2005/8/layout/pList1"/>
    <dgm:cxn modelId="{6F6AAEA2-6DFA-4D53-9CFC-E987FA19AE9F}" type="presOf" srcId="{5F7301CE-44A4-4126-8BC7-B0CB704C6460}" destId="{664CE1EB-C342-4090-8CCC-A23A01BAA5E5}" srcOrd="0" destOrd="2" presId="urn:microsoft.com/office/officeart/2005/8/layout/pList1"/>
    <dgm:cxn modelId="{CF6416A6-42C0-43F2-9E35-F1B598806D97}" srcId="{6B2AA0F7-15EC-4793-8A15-5744FFD6DE8C}" destId="{5F7301CE-44A4-4126-8BC7-B0CB704C6460}" srcOrd="1" destOrd="0" parTransId="{786AD5DE-9766-47CE-A2F1-146BA36E4924}" sibTransId="{3F603D43-1004-4FDC-A7E9-041367EB4D1C}"/>
    <dgm:cxn modelId="{768931B5-A2F3-4F2B-9973-194F1CAC318E}" type="presOf" srcId="{8785719A-6E1D-4C85-B46A-F30B5AF104C8}" destId="{4C3DBFC5-6615-47C7-B3AC-BF4279B0F08A}" srcOrd="0" destOrd="0" presId="urn:microsoft.com/office/officeart/2005/8/layout/pList1"/>
    <dgm:cxn modelId="{D88624C5-A891-4199-A86A-53E9CE0C1FDA}" type="presOf" srcId="{55D265EF-401A-4021-8CCC-71DB2EB9E8CE}" destId="{664CE1EB-C342-4090-8CCC-A23A01BAA5E5}" srcOrd="0" destOrd="3" presId="urn:microsoft.com/office/officeart/2005/8/layout/pList1"/>
    <dgm:cxn modelId="{6111113E-643A-4A1C-8279-95E6277C3FAA}" type="presParOf" srcId="{1E668044-DB6C-4E87-9918-BD036BF3CE3B}" destId="{97F33551-2330-4463-A13B-D1BDC85309EF}" srcOrd="0" destOrd="0" presId="urn:microsoft.com/office/officeart/2005/8/layout/pList1"/>
    <dgm:cxn modelId="{1A83252B-E294-434A-8EEF-A07DFE0AB21D}" type="presParOf" srcId="{97F33551-2330-4463-A13B-D1BDC85309EF}" destId="{178017AB-E04F-44C3-A702-348E20871813}" srcOrd="0" destOrd="0" presId="urn:microsoft.com/office/officeart/2005/8/layout/pList1"/>
    <dgm:cxn modelId="{C6374B42-B117-4AF2-A4DA-E9598D951C1D}" type="presParOf" srcId="{97F33551-2330-4463-A13B-D1BDC85309EF}" destId="{4D538F72-5F18-43A8-B4D1-BF038211F450}" srcOrd="1" destOrd="0" presId="urn:microsoft.com/office/officeart/2005/8/layout/pList1"/>
    <dgm:cxn modelId="{F24884FA-372F-4C80-87B2-DB18811FFD7B}" type="presParOf" srcId="{1E668044-DB6C-4E87-9918-BD036BF3CE3B}" destId="{59E9BA3E-F9DF-4C53-A94C-828E840FF6EF}" srcOrd="1" destOrd="0" presId="urn:microsoft.com/office/officeart/2005/8/layout/pList1"/>
    <dgm:cxn modelId="{D40A1640-2D4B-4CBE-8674-DAE577FE1F2E}" type="presParOf" srcId="{1E668044-DB6C-4E87-9918-BD036BF3CE3B}" destId="{B6EFA0E7-F69B-4A79-8C97-5485C93B92FE}" srcOrd="2" destOrd="0" presId="urn:microsoft.com/office/officeart/2005/8/layout/pList1"/>
    <dgm:cxn modelId="{429A09A5-C04F-48D0-90DC-DB24F09EB15D}" type="presParOf" srcId="{B6EFA0E7-F69B-4A79-8C97-5485C93B92FE}" destId="{2105D1DE-2CC7-4C2A-9B03-826453FF8FB0}" srcOrd="0" destOrd="0" presId="urn:microsoft.com/office/officeart/2005/8/layout/pList1"/>
    <dgm:cxn modelId="{DA932CB8-4622-423F-9326-1B2D596DA475}" type="presParOf" srcId="{B6EFA0E7-F69B-4A79-8C97-5485C93B92FE}" destId="{664CE1EB-C342-4090-8CCC-A23A01BAA5E5}" srcOrd="1" destOrd="0" presId="urn:microsoft.com/office/officeart/2005/8/layout/pList1"/>
    <dgm:cxn modelId="{CBAF42E7-1895-4841-9DDE-C494CABBD775}" type="presParOf" srcId="{1E668044-DB6C-4E87-9918-BD036BF3CE3B}" destId="{4C3DBFC5-6615-47C7-B3AC-BF4279B0F08A}" srcOrd="3" destOrd="0" presId="urn:microsoft.com/office/officeart/2005/8/layout/pList1"/>
    <dgm:cxn modelId="{61255B35-1CA6-4D7F-8B1E-9DFFE1E99C94}" type="presParOf" srcId="{1E668044-DB6C-4E87-9918-BD036BF3CE3B}" destId="{71D96761-28FA-4FF5-8228-F4F129F6E312}" srcOrd="4" destOrd="0" presId="urn:microsoft.com/office/officeart/2005/8/layout/pList1"/>
    <dgm:cxn modelId="{09819EA5-E25A-4A1B-84ED-2818A0A6284C}" type="presParOf" srcId="{71D96761-28FA-4FF5-8228-F4F129F6E312}" destId="{EFBC0FF6-A022-4C23-AFAA-21E7B56EF3A2}" srcOrd="0" destOrd="0" presId="urn:microsoft.com/office/officeart/2005/8/layout/pList1"/>
    <dgm:cxn modelId="{13BAB8EC-EAC4-43C2-9F4D-025C3A4AC8AC}" type="presParOf" srcId="{71D96761-28FA-4FF5-8228-F4F129F6E312}" destId="{40DC1170-3E03-422C-9D1D-AFD576AD442E}" srcOrd="1" destOrd="0" presId="urn:microsoft.com/office/officeart/2005/8/layout/pList1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D7F85D-6DE0-4D88-8551-06F305E55B7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CD285E88-7903-4F73-BD3B-459E89D46EE0}">
      <dgm:prSet phldrT="[Texto]" custT="1"/>
      <dgm:spPr/>
      <dgm:t>
        <a:bodyPr/>
        <a:lstStyle/>
        <a:p>
          <a:pPr algn="l"/>
          <a:r>
            <a:rPr lang="es-CO" sz="2400" dirty="0"/>
            <a:t>La escuela racionaliza la industria del conocimiento   reproduciendo  desigualdad,  sexismo y racismo que fragmentan las relaciones  democráticas mediante la competitividad y etnocentrismo cultural (2003). </a:t>
          </a:r>
        </a:p>
      </dgm:t>
    </dgm:pt>
    <dgm:pt modelId="{E247D373-4E30-48BE-9BF0-C48405C04F22}" type="parTrans" cxnId="{A8B2747F-6890-4CB4-8739-3F8B0E7E47F0}">
      <dgm:prSet/>
      <dgm:spPr/>
      <dgm:t>
        <a:bodyPr/>
        <a:lstStyle/>
        <a:p>
          <a:pPr algn="l"/>
          <a:endParaRPr lang="es-CO" sz="2400"/>
        </a:p>
      </dgm:t>
    </dgm:pt>
    <dgm:pt modelId="{73308E3D-1BFF-4C03-AD92-50674B7922B2}" type="sibTrans" cxnId="{A8B2747F-6890-4CB4-8739-3F8B0E7E47F0}">
      <dgm:prSet/>
      <dgm:spPr/>
      <dgm:t>
        <a:bodyPr/>
        <a:lstStyle/>
        <a:p>
          <a:pPr algn="l"/>
          <a:endParaRPr lang="es-CO" sz="2400"/>
        </a:p>
      </dgm:t>
    </dgm:pt>
    <dgm:pt modelId="{6B2AA0F7-15EC-4793-8A15-5744FFD6DE8C}">
      <dgm:prSet phldrT="[Texto]" custT="1"/>
      <dgm:spPr/>
      <dgm:t>
        <a:bodyPr/>
        <a:lstStyle/>
        <a:p>
          <a:pPr algn="l"/>
          <a:r>
            <a:rPr lang="es-CO" sz="2400" dirty="0"/>
            <a:t>Es necesario que el discurso, la política y la práctica educacional aborden directamente las nociones de poder, lucha, clase, sexo, resistencia, justicia social  (2005)</a:t>
          </a:r>
        </a:p>
      </dgm:t>
    </dgm:pt>
    <dgm:pt modelId="{290737FD-3398-4040-98B3-CB7D958F5491}" type="parTrans" cxnId="{8E62FF06-9F00-4198-BCE8-30A1A7E32775}">
      <dgm:prSet/>
      <dgm:spPr/>
      <dgm:t>
        <a:bodyPr/>
        <a:lstStyle/>
        <a:p>
          <a:pPr algn="l"/>
          <a:endParaRPr lang="es-CO" sz="2400"/>
        </a:p>
      </dgm:t>
    </dgm:pt>
    <dgm:pt modelId="{8785719A-6E1D-4C85-B46A-F30B5AF104C8}" type="sibTrans" cxnId="{8E62FF06-9F00-4198-BCE8-30A1A7E32775}">
      <dgm:prSet/>
      <dgm:spPr/>
      <dgm:t>
        <a:bodyPr/>
        <a:lstStyle/>
        <a:p>
          <a:pPr algn="l"/>
          <a:endParaRPr lang="es-CO" sz="2400"/>
        </a:p>
      </dgm:t>
    </dgm:pt>
    <dgm:pt modelId="{E5CD63D3-6438-44A6-9D87-A01563DD7999}">
      <dgm:prSet phldrT="[Texto]" custT="1"/>
      <dgm:spPr/>
      <dgm:t>
        <a:bodyPr/>
        <a:lstStyle/>
        <a:p>
          <a:pPr algn="l"/>
          <a:r>
            <a:rPr lang="es-CO" sz="2400" dirty="0"/>
            <a:t>Enseñar a  participar en la lucha para hacer de la democracia el medio por el cual los estudiantes  amplíen el potencial y las posibilidades de lo que significa ser humano y vivir en una sociedad justa</a:t>
          </a:r>
        </a:p>
      </dgm:t>
    </dgm:pt>
    <dgm:pt modelId="{B37D4BBD-0834-4E5F-BF2C-B4ADCE1C4BCD}" type="parTrans" cxnId="{C11E3B54-9409-4FF1-888F-226C32B3755B}">
      <dgm:prSet/>
      <dgm:spPr/>
      <dgm:t>
        <a:bodyPr/>
        <a:lstStyle/>
        <a:p>
          <a:pPr algn="l"/>
          <a:endParaRPr lang="es-CO" sz="2400"/>
        </a:p>
      </dgm:t>
    </dgm:pt>
    <dgm:pt modelId="{2A6B32CB-0C2B-4075-A689-07AEBD310C70}" type="sibTrans" cxnId="{C11E3B54-9409-4FF1-888F-226C32B3755B}">
      <dgm:prSet/>
      <dgm:spPr/>
      <dgm:t>
        <a:bodyPr/>
        <a:lstStyle/>
        <a:p>
          <a:pPr algn="l"/>
          <a:endParaRPr lang="es-CO" sz="2400"/>
        </a:p>
      </dgm:t>
    </dgm:pt>
    <dgm:pt modelId="{E5914005-6A2B-4EFA-BBBF-00FA0709699E}">
      <dgm:prSet phldrT="[Texto]" custT="1"/>
      <dgm:spPr/>
      <dgm:t>
        <a:bodyPr/>
        <a:lstStyle/>
        <a:p>
          <a:pPr algn="l"/>
          <a:endParaRPr lang="es-CO" sz="2400" dirty="0"/>
        </a:p>
      </dgm:t>
    </dgm:pt>
    <dgm:pt modelId="{FDB53010-FE37-40AE-A7F3-0FEEB2B784B4}" type="parTrans" cxnId="{F7C5F066-42CA-4B58-9191-73B1C6F23828}">
      <dgm:prSet/>
      <dgm:spPr/>
      <dgm:t>
        <a:bodyPr/>
        <a:lstStyle/>
        <a:p>
          <a:pPr algn="l"/>
          <a:endParaRPr lang="es-CO" sz="2400"/>
        </a:p>
      </dgm:t>
    </dgm:pt>
    <dgm:pt modelId="{3744248E-E7C9-4CEC-B755-6C62C79A2C7E}" type="sibTrans" cxnId="{F7C5F066-42CA-4B58-9191-73B1C6F23828}">
      <dgm:prSet/>
      <dgm:spPr/>
      <dgm:t>
        <a:bodyPr/>
        <a:lstStyle/>
        <a:p>
          <a:pPr algn="l"/>
          <a:endParaRPr lang="es-CO" sz="2400"/>
        </a:p>
      </dgm:t>
    </dgm:pt>
    <dgm:pt modelId="{F5341C41-AA3C-4E52-8A9A-2B148889518C}" type="pres">
      <dgm:prSet presAssocID="{27D7F85D-6DE0-4D88-8551-06F305E55B71}" presName="linearFlow" presStyleCnt="0">
        <dgm:presLayoutVars>
          <dgm:dir/>
          <dgm:resizeHandles val="exact"/>
        </dgm:presLayoutVars>
      </dgm:prSet>
      <dgm:spPr/>
    </dgm:pt>
    <dgm:pt modelId="{3A3AA770-563F-4270-A85D-42E1D080D2FD}" type="pres">
      <dgm:prSet presAssocID="{CD285E88-7903-4F73-BD3B-459E89D46EE0}" presName="composite" presStyleCnt="0"/>
      <dgm:spPr/>
    </dgm:pt>
    <dgm:pt modelId="{A79C03F6-A8C0-4B17-8ECC-6E3685B16807}" type="pres">
      <dgm:prSet presAssocID="{CD285E88-7903-4F73-BD3B-459E89D46EE0}" presName="imgShp" presStyleLbl="fgImgPlace1" presStyleIdx="0" presStyleCnt="3" custLinFactNeighborX="-5230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</dgm:pt>
    <dgm:pt modelId="{DB78D996-FEFC-40D5-8EB2-56826B97CEE9}" type="pres">
      <dgm:prSet presAssocID="{CD285E88-7903-4F73-BD3B-459E89D46EE0}" presName="txShp" presStyleLbl="node1" presStyleIdx="0" presStyleCnt="3" custLinFactNeighborX="-11871">
        <dgm:presLayoutVars>
          <dgm:bulletEnabled val="1"/>
        </dgm:presLayoutVars>
      </dgm:prSet>
      <dgm:spPr/>
    </dgm:pt>
    <dgm:pt modelId="{B67F5578-12AA-4343-9529-A7CA70F5AD8B}" type="pres">
      <dgm:prSet presAssocID="{73308E3D-1BFF-4C03-AD92-50674B7922B2}" presName="spacing" presStyleCnt="0"/>
      <dgm:spPr/>
    </dgm:pt>
    <dgm:pt modelId="{A76F5E90-3B09-47B0-BAF7-835838998290}" type="pres">
      <dgm:prSet presAssocID="{6B2AA0F7-15EC-4793-8A15-5744FFD6DE8C}" presName="composite" presStyleCnt="0"/>
      <dgm:spPr/>
    </dgm:pt>
    <dgm:pt modelId="{81C0FEDC-4B91-469E-BDCB-A6BE1B87CEA1}" type="pres">
      <dgm:prSet presAssocID="{6B2AA0F7-15EC-4793-8A15-5744FFD6DE8C}" presName="imgShp" presStyleLbl="fgImgPlace1" presStyleIdx="1" presStyleCnt="3" custLinFactNeighborX="-5230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737445B-A30C-4662-8F7A-392E2054C320}" type="pres">
      <dgm:prSet presAssocID="{6B2AA0F7-15EC-4793-8A15-5744FFD6DE8C}" presName="txShp" presStyleLbl="node1" presStyleIdx="1" presStyleCnt="3" custLinFactNeighborX="-11871">
        <dgm:presLayoutVars>
          <dgm:bulletEnabled val="1"/>
        </dgm:presLayoutVars>
      </dgm:prSet>
      <dgm:spPr/>
    </dgm:pt>
    <dgm:pt modelId="{D08494E8-D3A6-461B-80AD-6DDF6F646736}" type="pres">
      <dgm:prSet presAssocID="{8785719A-6E1D-4C85-B46A-F30B5AF104C8}" presName="spacing" presStyleCnt="0"/>
      <dgm:spPr/>
    </dgm:pt>
    <dgm:pt modelId="{9EAE328A-D11A-4490-AD20-0E699D5118AA}" type="pres">
      <dgm:prSet presAssocID="{E5CD63D3-6438-44A6-9D87-A01563DD7999}" presName="composite" presStyleCnt="0"/>
      <dgm:spPr/>
    </dgm:pt>
    <dgm:pt modelId="{3FCED2FA-22B5-4831-81C6-7F5E4B4BC265}" type="pres">
      <dgm:prSet presAssocID="{E5CD63D3-6438-44A6-9D87-A01563DD7999}" presName="imgShp" presStyleLbl="fgImgPlace1" presStyleIdx="2" presStyleCnt="3" custLinFactNeighborX="-5230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AC5FEA91-F9BE-45CA-9870-E4EB16D60E1F}" type="pres">
      <dgm:prSet presAssocID="{E5CD63D3-6438-44A6-9D87-A01563DD7999}" presName="txShp" presStyleLbl="node1" presStyleIdx="2" presStyleCnt="3" custLinFactNeighborX="-11871">
        <dgm:presLayoutVars>
          <dgm:bulletEnabled val="1"/>
        </dgm:presLayoutVars>
      </dgm:prSet>
      <dgm:spPr/>
    </dgm:pt>
  </dgm:ptLst>
  <dgm:cxnLst>
    <dgm:cxn modelId="{8E62FF06-9F00-4198-BCE8-30A1A7E32775}" srcId="{27D7F85D-6DE0-4D88-8551-06F305E55B71}" destId="{6B2AA0F7-15EC-4793-8A15-5744FFD6DE8C}" srcOrd="1" destOrd="0" parTransId="{290737FD-3398-4040-98B3-CB7D958F5491}" sibTransId="{8785719A-6E1D-4C85-B46A-F30B5AF104C8}"/>
    <dgm:cxn modelId="{3EC33430-752D-435C-852A-C022014F6E2A}" type="presOf" srcId="{27D7F85D-6DE0-4D88-8551-06F305E55B71}" destId="{F5341C41-AA3C-4E52-8A9A-2B148889518C}" srcOrd="0" destOrd="0" presId="urn:microsoft.com/office/officeart/2005/8/layout/vList3"/>
    <dgm:cxn modelId="{E4025C61-DC47-4A90-8659-9EAFBF3090F6}" type="presOf" srcId="{6B2AA0F7-15EC-4793-8A15-5744FFD6DE8C}" destId="{A737445B-A30C-4662-8F7A-392E2054C320}" srcOrd="0" destOrd="0" presId="urn:microsoft.com/office/officeart/2005/8/layout/vList3"/>
    <dgm:cxn modelId="{F7C5F066-42CA-4B58-9191-73B1C6F23828}" srcId="{6B2AA0F7-15EC-4793-8A15-5744FFD6DE8C}" destId="{E5914005-6A2B-4EFA-BBBF-00FA0709699E}" srcOrd="0" destOrd="0" parTransId="{FDB53010-FE37-40AE-A7F3-0FEEB2B784B4}" sibTransId="{3744248E-E7C9-4CEC-B755-6C62C79A2C7E}"/>
    <dgm:cxn modelId="{C11E3B54-9409-4FF1-888F-226C32B3755B}" srcId="{27D7F85D-6DE0-4D88-8551-06F305E55B71}" destId="{E5CD63D3-6438-44A6-9D87-A01563DD7999}" srcOrd="2" destOrd="0" parTransId="{B37D4BBD-0834-4E5F-BF2C-B4ADCE1C4BCD}" sibTransId="{2A6B32CB-0C2B-4075-A689-07AEBD310C70}"/>
    <dgm:cxn modelId="{A8B2747F-6890-4CB4-8739-3F8B0E7E47F0}" srcId="{27D7F85D-6DE0-4D88-8551-06F305E55B71}" destId="{CD285E88-7903-4F73-BD3B-459E89D46EE0}" srcOrd="0" destOrd="0" parTransId="{E247D373-4E30-48BE-9BF0-C48405C04F22}" sibTransId="{73308E3D-1BFF-4C03-AD92-50674B7922B2}"/>
    <dgm:cxn modelId="{0AB78694-44DE-4AD1-824F-767E58976F23}" type="presOf" srcId="{CD285E88-7903-4F73-BD3B-459E89D46EE0}" destId="{DB78D996-FEFC-40D5-8EB2-56826B97CEE9}" srcOrd="0" destOrd="0" presId="urn:microsoft.com/office/officeart/2005/8/layout/vList3"/>
    <dgm:cxn modelId="{A0A3B296-FA05-4D4F-AD6C-87A1DCCA6B6B}" type="presOf" srcId="{E5CD63D3-6438-44A6-9D87-A01563DD7999}" destId="{AC5FEA91-F9BE-45CA-9870-E4EB16D60E1F}" srcOrd="0" destOrd="0" presId="urn:microsoft.com/office/officeart/2005/8/layout/vList3"/>
    <dgm:cxn modelId="{F4C256D6-635C-4DB8-90AF-F01DC7B0E30D}" type="presOf" srcId="{E5914005-6A2B-4EFA-BBBF-00FA0709699E}" destId="{A737445B-A30C-4662-8F7A-392E2054C320}" srcOrd="0" destOrd="1" presId="urn:microsoft.com/office/officeart/2005/8/layout/vList3"/>
    <dgm:cxn modelId="{9ADB209F-37A0-4908-9B24-85A539BFF2D9}" type="presParOf" srcId="{F5341C41-AA3C-4E52-8A9A-2B148889518C}" destId="{3A3AA770-563F-4270-A85D-42E1D080D2FD}" srcOrd="0" destOrd="0" presId="urn:microsoft.com/office/officeart/2005/8/layout/vList3"/>
    <dgm:cxn modelId="{219C21E6-F636-41EA-B834-05728A503FFF}" type="presParOf" srcId="{3A3AA770-563F-4270-A85D-42E1D080D2FD}" destId="{A79C03F6-A8C0-4B17-8ECC-6E3685B16807}" srcOrd="0" destOrd="0" presId="urn:microsoft.com/office/officeart/2005/8/layout/vList3"/>
    <dgm:cxn modelId="{2E278F68-AFD7-4AAC-95D5-F5E24A1B1E3D}" type="presParOf" srcId="{3A3AA770-563F-4270-A85D-42E1D080D2FD}" destId="{DB78D996-FEFC-40D5-8EB2-56826B97CEE9}" srcOrd="1" destOrd="0" presId="urn:microsoft.com/office/officeart/2005/8/layout/vList3"/>
    <dgm:cxn modelId="{559E157D-5982-48AB-A12B-CBEC7D4F11CC}" type="presParOf" srcId="{F5341C41-AA3C-4E52-8A9A-2B148889518C}" destId="{B67F5578-12AA-4343-9529-A7CA70F5AD8B}" srcOrd="1" destOrd="0" presId="urn:microsoft.com/office/officeart/2005/8/layout/vList3"/>
    <dgm:cxn modelId="{0DE42ADA-410C-4073-B3D8-267CB6EE5EF9}" type="presParOf" srcId="{F5341C41-AA3C-4E52-8A9A-2B148889518C}" destId="{A76F5E90-3B09-47B0-BAF7-835838998290}" srcOrd="2" destOrd="0" presId="urn:microsoft.com/office/officeart/2005/8/layout/vList3"/>
    <dgm:cxn modelId="{2D266873-D330-4AFE-B35E-562173105AFA}" type="presParOf" srcId="{A76F5E90-3B09-47B0-BAF7-835838998290}" destId="{81C0FEDC-4B91-469E-BDCB-A6BE1B87CEA1}" srcOrd="0" destOrd="0" presId="urn:microsoft.com/office/officeart/2005/8/layout/vList3"/>
    <dgm:cxn modelId="{5C205933-298C-4E02-B033-3ADED0A37BBD}" type="presParOf" srcId="{A76F5E90-3B09-47B0-BAF7-835838998290}" destId="{A737445B-A30C-4662-8F7A-392E2054C320}" srcOrd="1" destOrd="0" presId="urn:microsoft.com/office/officeart/2005/8/layout/vList3"/>
    <dgm:cxn modelId="{5CCE87E8-3493-478F-858F-AE801311D591}" type="presParOf" srcId="{F5341C41-AA3C-4E52-8A9A-2B148889518C}" destId="{D08494E8-D3A6-461B-80AD-6DDF6F646736}" srcOrd="3" destOrd="0" presId="urn:microsoft.com/office/officeart/2005/8/layout/vList3"/>
    <dgm:cxn modelId="{FF5E820B-56F4-4A1B-8D04-549BF1ECCFDD}" type="presParOf" srcId="{F5341C41-AA3C-4E52-8A9A-2B148889518C}" destId="{9EAE328A-D11A-4490-AD20-0E699D5118AA}" srcOrd="4" destOrd="0" presId="urn:microsoft.com/office/officeart/2005/8/layout/vList3"/>
    <dgm:cxn modelId="{CAEE5C79-BA64-4712-90DB-309E6D33D186}" type="presParOf" srcId="{9EAE328A-D11A-4490-AD20-0E699D5118AA}" destId="{3FCED2FA-22B5-4831-81C6-7F5E4B4BC265}" srcOrd="0" destOrd="0" presId="urn:microsoft.com/office/officeart/2005/8/layout/vList3"/>
    <dgm:cxn modelId="{D3CB1FB7-CF6B-4A0A-B953-01319D28F3DB}" type="presParOf" srcId="{9EAE328A-D11A-4490-AD20-0E699D5118AA}" destId="{AC5FEA91-F9BE-45CA-9870-E4EB16D60E1F}" srcOrd="1" destOrd="0" presId="urn:microsoft.com/office/officeart/2005/8/layout/vList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F8C8FA-E158-4269-817A-CF33E9E99479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8E2AAC8D-CA6C-49AF-AC68-18D3CC3ED888}">
      <dgm:prSet phldrT="[Texto]" custT="1"/>
      <dgm:spPr/>
      <dgm:t>
        <a:bodyPr/>
        <a:lstStyle/>
        <a:p>
          <a:r>
            <a:rPr lang="es-CO" sz="2800" dirty="0"/>
            <a:t>El trabajo escolar va más allá de los problemas del aula. </a:t>
          </a:r>
          <a:r>
            <a:rPr lang="es-MX" sz="2800" dirty="0"/>
            <a:t>Transciende el contexto escolar, pues cuestiona y genera reflexión sobre el entorno</a:t>
          </a:r>
          <a:endParaRPr lang="es-CO" sz="2800" dirty="0"/>
        </a:p>
      </dgm:t>
    </dgm:pt>
    <dgm:pt modelId="{26304655-2C44-4604-9586-0954E38E2FEF}" type="parTrans" cxnId="{ECF229CD-B302-4E31-83BA-1EC97144EBBD}">
      <dgm:prSet/>
      <dgm:spPr/>
      <dgm:t>
        <a:bodyPr/>
        <a:lstStyle/>
        <a:p>
          <a:endParaRPr lang="es-CO" sz="2800"/>
        </a:p>
      </dgm:t>
    </dgm:pt>
    <dgm:pt modelId="{C5EB2FD6-7D21-4642-8E32-BE9B312CD7CB}" type="sibTrans" cxnId="{ECF229CD-B302-4E31-83BA-1EC97144EBBD}">
      <dgm:prSet/>
      <dgm:spPr/>
      <dgm:t>
        <a:bodyPr/>
        <a:lstStyle/>
        <a:p>
          <a:endParaRPr lang="es-CO" sz="2800"/>
        </a:p>
      </dgm:t>
    </dgm:pt>
    <dgm:pt modelId="{33A13236-CA2F-442F-A59D-508BAE2CAB64}">
      <dgm:prSet phldrT="[Texto]" custT="1"/>
      <dgm:spPr/>
      <dgm:t>
        <a:bodyPr/>
        <a:lstStyle/>
        <a:p>
          <a:r>
            <a:rPr lang="es-CO" sz="2800" dirty="0"/>
            <a:t>La escuela como un espacio complejo, lleno de significados y como esferas públicas </a:t>
          </a:r>
          <a:r>
            <a:rPr lang="es-MX" sz="2800" dirty="0"/>
            <a:t>y de participación democrática</a:t>
          </a:r>
          <a:endParaRPr lang="es-CO" sz="2800" dirty="0"/>
        </a:p>
      </dgm:t>
    </dgm:pt>
    <dgm:pt modelId="{D17AC1AD-E1D7-4613-9511-DCD4B5A9106E}" type="parTrans" cxnId="{BB4DDF30-8D6D-4777-9801-F66863F20A45}">
      <dgm:prSet/>
      <dgm:spPr/>
      <dgm:t>
        <a:bodyPr/>
        <a:lstStyle/>
        <a:p>
          <a:endParaRPr lang="es-CO" sz="2800"/>
        </a:p>
      </dgm:t>
    </dgm:pt>
    <dgm:pt modelId="{933D6E35-3C58-4B2C-8F80-183653DB08CA}" type="sibTrans" cxnId="{BB4DDF30-8D6D-4777-9801-F66863F20A45}">
      <dgm:prSet/>
      <dgm:spPr/>
      <dgm:t>
        <a:bodyPr/>
        <a:lstStyle/>
        <a:p>
          <a:endParaRPr lang="es-CO" sz="2800"/>
        </a:p>
      </dgm:t>
    </dgm:pt>
    <dgm:pt modelId="{381A9F5C-1785-48F0-B877-142F6424EA21}">
      <dgm:prSet phldrT="[Texto]" custT="1"/>
      <dgm:spPr/>
      <dgm:t>
        <a:bodyPr/>
        <a:lstStyle/>
        <a:p>
          <a:r>
            <a:rPr lang="es-CO" sz="2800" dirty="0"/>
            <a:t>Una práctica pedagógica creadora de espacios de expresión y de </a:t>
          </a:r>
          <a:r>
            <a:rPr lang="es-CO" sz="2800" dirty="0" err="1"/>
            <a:t>resignificación</a:t>
          </a:r>
          <a:r>
            <a:rPr lang="es-CO" sz="2800" dirty="0"/>
            <a:t> de la vida cotidiana, de emancipación </a:t>
          </a:r>
        </a:p>
      </dgm:t>
    </dgm:pt>
    <dgm:pt modelId="{1525779E-C512-4334-BCA7-9A5DADCA75CD}" type="parTrans" cxnId="{9E912DB0-3B6E-4F8A-B5AB-F8AFD9B10247}">
      <dgm:prSet/>
      <dgm:spPr/>
      <dgm:t>
        <a:bodyPr/>
        <a:lstStyle/>
        <a:p>
          <a:endParaRPr lang="es-CO" sz="2800"/>
        </a:p>
      </dgm:t>
    </dgm:pt>
    <dgm:pt modelId="{FFD89FA9-1EFC-4891-A768-4381FDCCEB62}" type="sibTrans" cxnId="{9E912DB0-3B6E-4F8A-B5AB-F8AFD9B10247}">
      <dgm:prSet/>
      <dgm:spPr/>
      <dgm:t>
        <a:bodyPr/>
        <a:lstStyle/>
        <a:p>
          <a:endParaRPr lang="es-CO" sz="2800"/>
        </a:p>
      </dgm:t>
    </dgm:pt>
    <dgm:pt modelId="{04EB7B8C-AEEE-4077-BB2D-49729BADED36}">
      <dgm:prSet custT="1"/>
      <dgm:spPr/>
      <dgm:t>
        <a:bodyPr/>
        <a:lstStyle/>
        <a:p>
          <a:r>
            <a:rPr lang="es-CO" sz="2800" dirty="0"/>
            <a:t>La relación maestro alumno esta dada por un proceso del diálogo horizontal que destruye las barreras del autoritarismo, el aislamiento y la indiferencia. Ambos educan y se dejan educar, reflexionan, investigan y toman decisiones sobre el avance</a:t>
          </a:r>
        </a:p>
      </dgm:t>
    </dgm:pt>
    <dgm:pt modelId="{5DE76247-1CDC-4245-B567-CAD8FA075C69}" type="parTrans" cxnId="{380810B0-E790-4D8F-BD63-0E595DDE0C14}">
      <dgm:prSet/>
      <dgm:spPr/>
      <dgm:t>
        <a:bodyPr/>
        <a:lstStyle/>
        <a:p>
          <a:endParaRPr lang="es-CO" sz="2800"/>
        </a:p>
      </dgm:t>
    </dgm:pt>
    <dgm:pt modelId="{7827ADFD-9D59-4BA2-A07C-B8CF399173D9}" type="sibTrans" cxnId="{380810B0-E790-4D8F-BD63-0E595DDE0C14}">
      <dgm:prSet/>
      <dgm:spPr/>
      <dgm:t>
        <a:bodyPr/>
        <a:lstStyle/>
        <a:p>
          <a:endParaRPr lang="es-CO" sz="2800"/>
        </a:p>
      </dgm:t>
    </dgm:pt>
    <dgm:pt modelId="{30049F82-E18E-41C0-88E5-2096905AC7A7}" type="pres">
      <dgm:prSet presAssocID="{BEF8C8FA-E158-4269-817A-CF33E9E99479}" presName="diagram" presStyleCnt="0">
        <dgm:presLayoutVars>
          <dgm:dir/>
          <dgm:resizeHandles val="exact"/>
        </dgm:presLayoutVars>
      </dgm:prSet>
      <dgm:spPr/>
    </dgm:pt>
    <dgm:pt modelId="{0B086802-4B6E-4F65-98F0-B204862B8D3F}" type="pres">
      <dgm:prSet presAssocID="{8E2AAC8D-CA6C-49AF-AC68-18D3CC3ED888}" presName="node" presStyleLbl="node1" presStyleIdx="0" presStyleCnt="4" custScaleX="161913" custLinFactNeighborX="-11852" custLinFactNeighborY="-1378">
        <dgm:presLayoutVars>
          <dgm:bulletEnabled val="1"/>
        </dgm:presLayoutVars>
      </dgm:prSet>
      <dgm:spPr/>
    </dgm:pt>
    <dgm:pt modelId="{8B919E1A-18AE-4D10-8385-F0996D5FA44F}" type="pres">
      <dgm:prSet presAssocID="{C5EB2FD6-7D21-4642-8E32-BE9B312CD7CB}" presName="sibTrans" presStyleCnt="0"/>
      <dgm:spPr/>
    </dgm:pt>
    <dgm:pt modelId="{8A80F2BF-48DB-4BBC-883E-58E3C44BB44A}" type="pres">
      <dgm:prSet presAssocID="{33A13236-CA2F-442F-A59D-508BAE2CAB64}" presName="node" presStyleLbl="node1" presStyleIdx="1" presStyleCnt="4" custScaleX="144527">
        <dgm:presLayoutVars>
          <dgm:bulletEnabled val="1"/>
        </dgm:presLayoutVars>
      </dgm:prSet>
      <dgm:spPr/>
    </dgm:pt>
    <dgm:pt modelId="{B7BD7347-267C-400F-ACEB-85DE919C91FF}" type="pres">
      <dgm:prSet presAssocID="{933D6E35-3C58-4B2C-8F80-183653DB08CA}" presName="sibTrans" presStyleCnt="0"/>
      <dgm:spPr/>
    </dgm:pt>
    <dgm:pt modelId="{4DC5489E-F0E0-4647-A7DE-14864CA8056B}" type="pres">
      <dgm:prSet presAssocID="{04EB7B8C-AEEE-4077-BB2D-49729BADED36}" presName="node" presStyleLbl="node1" presStyleIdx="2" presStyleCnt="4" custScaleX="166317" custScaleY="122113" custLinFactNeighborX="-1257" custLinFactNeighborY="-1396">
        <dgm:presLayoutVars>
          <dgm:bulletEnabled val="1"/>
        </dgm:presLayoutVars>
      </dgm:prSet>
      <dgm:spPr/>
    </dgm:pt>
    <dgm:pt modelId="{6DD43B8B-D47E-4F7D-94F8-5164BC2C6C7B}" type="pres">
      <dgm:prSet presAssocID="{7827ADFD-9D59-4BA2-A07C-B8CF399173D9}" presName="sibTrans" presStyleCnt="0"/>
      <dgm:spPr/>
    </dgm:pt>
    <dgm:pt modelId="{A0885D1E-9D04-449C-A984-B7355DBFFE95}" type="pres">
      <dgm:prSet presAssocID="{381A9F5C-1785-48F0-B877-142F6424EA21}" presName="node" presStyleLbl="node1" presStyleIdx="3" presStyleCnt="4" custScaleX="148020" custScaleY="124905">
        <dgm:presLayoutVars>
          <dgm:bulletEnabled val="1"/>
        </dgm:presLayoutVars>
      </dgm:prSet>
      <dgm:spPr/>
    </dgm:pt>
  </dgm:ptLst>
  <dgm:cxnLst>
    <dgm:cxn modelId="{BB4DDF30-8D6D-4777-9801-F66863F20A45}" srcId="{BEF8C8FA-E158-4269-817A-CF33E9E99479}" destId="{33A13236-CA2F-442F-A59D-508BAE2CAB64}" srcOrd="1" destOrd="0" parTransId="{D17AC1AD-E1D7-4613-9511-DCD4B5A9106E}" sibTransId="{933D6E35-3C58-4B2C-8F80-183653DB08CA}"/>
    <dgm:cxn modelId="{FA78B241-C61D-40D7-BF95-7389D9663905}" type="presOf" srcId="{8E2AAC8D-CA6C-49AF-AC68-18D3CC3ED888}" destId="{0B086802-4B6E-4F65-98F0-B204862B8D3F}" srcOrd="0" destOrd="0" presId="urn:microsoft.com/office/officeart/2005/8/layout/default"/>
    <dgm:cxn modelId="{8879D457-5874-4510-BCC9-6FDC5882C54E}" type="presOf" srcId="{BEF8C8FA-E158-4269-817A-CF33E9E99479}" destId="{30049F82-E18E-41C0-88E5-2096905AC7A7}" srcOrd="0" destOrd="0" presId="urn:microsoft.com/office/officeart/2005/8/layout/default"/>
    <dgm:cxn modelId="{2B7F259C-55AF-4A08-BBDC-F9DF9E796950}" type="presOf" srcId="{33A13236-CA2F-442F-A59D-508BAE2CAB64}" destId="{8A80F2BF-48DB-4BBC-883E-58E3C44BB44A}" srcOrd="0" destOrd="0" presId="urn:microsoft.com/office/officeart/2005/8/layout/default"/>
    <dgm:cxn modelId="{380810B0-E790-4D8F-BD63-0E595DDE0C14}" srcId="{BEF8C8FA-E158-4269-817A-CF33E9E99479}" destId="{04EB7B8C-AEEE-4077-BB2D-49729BADED36}" srcOrd="2" destOrd="0" parTransId="{5DE76247-1CDC-4245-B567-CAD8FA075C69}" sibTransId="{7827ADFD-9D59-4BA2-A07C-B8CF399173D9}"/>
    <dgm:cxn modelId="{9E912DB0-3B6E-4F8A-B5AB-F8AFD9B10247}" srcId="{BEF8C8FA-E158-4269-817A-CF33E9E99479}" destId="{381A9F5C-1785-48F0-B877-142F6424EA21}" srcOrd="3" destOrd="0" parTransId="{1525779E-C512-4334-BCA7-9A5DADCA75CD}" sibTransId="{FFD89FA9-1EFC-4891-A768-4381FDCCEB62}"/>
    <dgm:cxn modelId="{480309B4-E9B2-4549-B7F7-4E88E85EEF92}" type="presOf" srcId="{381A9F5C-1785-48F0-B877-142F6424EA21}" destId="{A0885D1E-9D04-449C-A984-B7355DBFFE95}" srcOrd="0" destOrd="0" presId="urn:microsoft.com/office/officeart/2005/8/layout/default"/>
    <dgm:cxn modelId="{ECF229CD-B302-4E31-83BA-1EC97144EBBD}" srcId="{BEF8C8FA-E158-4269-817A-CF33E9E99479}" destId="{8E2AAC8D-CA6C-49AF-AC68-18D3CC3ED888}" srcOrd="0" destOrd="0" parTransId="{26304655-2C44-4604-9586-0954E38E2FEF}" sibTransId="{C5EB2FD6-7D21-4642-8E32-BE9B312CD7CB}"/>
    <dgm:cxn modelId="{58CA23EA-88E3-4ABB-9128-D83FB0AE5850}" type="presOf" srcId="{04EB7B8C-AEEE-4077-BB2D-49729BADED36}" destId="{4DC5489E-F0E0-4647-A7DE-14864CA8056B}" srcOrd="0" destOrd="0" presId="urn:microsoft.com/office/officeart/2005/8/layout/default"/>
    <dgm:cxn modelId="{32A3D240-F8CB-42BE-AD16-7C139CD39FC1}" type="presParOf" srcId="{30049F82-E18E-41C0-88E5-2096905AC7A7}" destId="{0B086802-4B6E-4F65-98F0-B204862B8D3F}" srcOrd="0" destOrd="0" presId="urn:microsoft.com/office/officeart/2005/8/layout/default"/>
    <dgm:cxn modelId="{1893DFFF-F61C-4BC6-A197-36812C2DEA79}" type="presParOf" srcId="{30049F82-E18E-41C0-88E5-2096905AC7A7}" destId="{8B919E1A-18AE-4D10-8385-F0996D5FA44F}" srcOrd="1" destOrd="0" presId="urn:microsoft.com/office/officeart/2005/8/layout/default"/>
    <dgm:cxn modelId="{B6BC7D94-9817-4FEA-AAC0-40608AA7A416}" type="presParOf" srcId="{30049F82-E18E-41C0-88E5-2096905AC7A7}" destId="{8A80F2BF-48DB-4BBC-883E-58E3C44BB44A}" srcOrd="2" destOrd="0" presId="urn:microsoft.com/office/officeart/2005/8/layout/default"/>
    <dgm:cxn modelId="{EFD774EF-0893-4639-9550-22D29EBB1EDD}" type="presParOf" srcId="{30049F82-E18E-41C0-88E5-2096905AC7A7}" destId="{B7BD7347-267C-400F-ACEB-85DE919C91FF}" srcOrd="3" destOrd="0" presId="urn:microsoft.com/office/officeart/2005/8/layout/default"/>
    <dgm:cxn modelId="{7065B37A-5B0D-4E2C-8B24-F022411E9E14}" type="presParOf" srcId="{30049F82-E18E-41C0-88E5-2096905AC7A7}" destId="{4DC5489E-F0E0-4647-A7DE-14864CA8056B}" srcOrd="4" destOrd="0" presId="urn:microsoft.com/office/officeart/2005/8/layout/default"/>
    <dgm:cxn modelId="{50587B2E-2EDF-4956-9FB8-BE1959CB78B7}" type="presParOf" srcId="{30049F82-E18E-41C0-88E5-2096905AC7A7}" destId="{6DD43B8B-D47E-4F7D-94F8-5164BC2C6C7B}" srcOrd="5" destOrd="0" presId="urn:microsoft.com/office/officeart/2005/8/layout/default"/>
    <dgm:cxn modelId="{46B5F90A-5E56-4FAD-AFD0-4EC5EC56C977}" type="presParOf" srcId="{30049F82-E18E-41C0-88E5-2096905AC7A7}" destId="{A0885D1E-9D04-449C-A984-B7355DBFFE95}" srcOrd="6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2EC092-0A79-4088-BD3C-3E3702475A0A}" type="doc">
      <dgm:prSet loTypeId="urn:microsoft.com/office/officeart/2005/8/layout/matrix3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ED087E36-2DEE-4399-BDE8-99D494DFDCF3}">
      <dgm:prSet phldrT="[Texto]" custT="1"/>
      <dgm:spPr/>
      <dgm:t>
        <a:bodyPr/>
        <a:lstStyle/>
        <a:p>
          <a:r>
            <a:rPr lang="es-CO" sz="2400" dirty="0"/>
            <a:t> Enseñar, como praxis, no puede ser una acción antagónica al desarrollo social de la humanidad. </a:t>
          </a:r>
        </a:p>
      </dgm:t>
    </dgm:pt>
    <dgm:pt modelId="{C0A9CC13-51A9-47B0-987C-7D54BA1465EE}" type="parTrans" cxnId="{5FDDF93B-3A4F-4AA8-AEA2-7D0813BCCAAB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96636ED7-3FAC-461B-B706-305B29DCD7B9}" type="sibTrans" cxnId="{5FDDF93B-3A4F-4AA8-AEA2-7D0813BCCAAB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CA2EA99B-3C86-481C-84A8-B02A03062D79}">
      <dgm:prSet phldrT="[Texto]" custT="1"/>
      <dgm:spPr/>
      <dgm:t>
        <a:bodyPr/>
        <a:lstStyle/>
        <a:p>
          <a:r>
            <a:rPr lang="es-CO" sz="2400" dirty="0"/>
            <a:t>Actividad creadora, libertaria y con compromiso de transformación</a:t>
          </a:r>
        </a:p>
        <a:p>
          <a:r>
            <a:rPr lang="es-CO" sz="2400" dirty="0"/>
            <a:t> Vs</a:t>
          </a:r>
        </a:p>
        <a:p>
          <a:r>
            <a:rPr lang="es-CO" sz="2400" dirty="0"/>
            <a:t>  Actividad mecánica, pasiva y sin compromiso.</a:t>
          </a:r>
        </a:p>
      </dgm:t>
    </dgm:pt>
    <dgm:pt modelId="{AEEEAA57-3488-4703-8CCA-6476621B2973}" type="parTrans" cxnId="{B1B12E6B-AE0B-4C4B-B308-C7AABDC2B950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483FE142-429B-403D-81A5-65CC6911EA35}" type="sibTrans" cxnId="{B1B12E6B-AE0B-4C4B-B308-C7AABDC2B950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214B3EC7-C5BD-4A64-A104-28CCFD976F80}">
      <dgm:prSet phldrT="[Texto]" custT="1"/>
      <dgm:spPr/>
      <dgm:t>
        <a:bodyPr/>
        <a:lstStyle/>
        <a:p>
          <a:r>
            <a:rPr lang="es-CO" sz="2400" dirty="0"/>
            <a:t>Rigor metódico, investigación, crítica, respeto a los saberes de los educandos; ética y estética, predicar con el ejemplo, un acto de amor </a:t>
          </a:r>
        </a:p>
      </dgm:t>
    </dgm:pt>
    <dgm:pt modelId="{CB8DFC29-9E37-4500-A4AA-5DA94AFAD9BE}" type="parTrans" cxnId="{8C75C640-118D-4C43-9793-4A48ABF5A830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237B076F-B416-43E1-8D3E-596D4F6BACB7}" type="sibTrans" cxnId="{8C75C640-118D-4C43-9793-4A48ABF5A830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13481473-8C52-485A-B92E-F95FB5B6CF88}">
      <dgm:prSet phldrT="[Texto]" custT="1"/>
      <dgm:spPr/>
      <dgm:t>
        <a:bodyPr/>
        <a:lstStyle/>
        <a:p>
          <a:r>
            <a:rPr lang="es-CO" sz="2400" dirty="0"/>
            <a:t>Reflexión crítica sobre la práctica, así como el reconocimiento y asunción de la identidad cultural </a:t>
          </a:r>
        </a:p>
      </dgm:t>
    </dgm:pt>
    <dgm:pt modelId="{B8A06020-2B2E-43B0-9673-548DD75A1BC9}" type="parTrans" cxnId="{A78C67EA-2979-45FD-AB71-E4DE21B12DAE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F7E589E0-3D7C-43D7-AAC4-1525CA1BCCCA}" type="sibTrans" cxnId="{A78C67EA-2979-45FD-AB71-E4DE21B12DAE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16FE9190-B943-494E-B1E1-73E54DFD7A46}">
      <dgm:prSet/>
      <dgm:spPr/>
      <dgm:t>
        <a:bodyPr/>
        <a:lstStyle/>
        <a:p>
          <a:endParaRPr lang="es-CO" sz="2400"/>
        </a:p>
      </dgm:t>
    </dgm:pt>
    <dgm:pt modelId="{8D82C8EB-021D-4EE7-BC69-CAEBF68A5ED5}" type="parTrans" cxnId="{0EA22128-590D-4FC0-978D-0506AFC98A25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1B1F87D9-3F06-47FA-B1DE-6617CC9C337B}" type="sibTrans" cxnId="{0EA22128-590D-4FC0-978D-0506AFC98A25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A8A782C5-0A81-4111-A6B8-88B311DE9CEC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BC7A3A79-9F42-4A7B-9715-41A6E5B5DBE3}" type="parTrans" cxnId="{513E2B13-2234-4C8D-90AA-1F66D97747CD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A11AF0DC-4F94-4145-9BE1-A78AB299B116}" type="sibTrans" cxnId="{513E2B13-2234-4C8D-90AA-1F66D97747CD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37284872-2DEA-46F8-AC9A-D1C6D1C3ABA6}">
      <dgm:prSet/>
      <dgm:spPr/>
      <dgm:t>
        <a:bodyPr/>
        <a:lstStyle/>
        <a:p>
          <a:endParaRPr lang="es-CO" sz="2400"/>
        </a:p>
      </dgm:t>
    </dgm:pt>
    <dgm:pt modelId="{667BD447-FBD2-4D13-83D1-6E4DE303D9EE}" type="parTrans" cxnId="{6135C6E9-E369-4C83-95EE-2A1532967954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77407868-B09E-4CA2-ADC7-4F86ECC268A7}" type="sibTrans" cxnId="{6135C6E9-E369-4C83-95EE-2A1532967954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36429C29-5914-4616-B684-1B95B784544A}">
      <dgm:prSet/>
      <dgm:spPr/>
      <dgm:t>
        <a:bodyPr/>
        <a:lstStyle/>
        <a:p>
          <a:endParaRPr lang="es-CO" sz="2400" dirty="0">
            <a:solidFill>
              <a:schemeClr val="tx1"/>
            </a:solidFill>
          </a:endParaRPr>
        </a:p>
      </dgm:t>
    </dgm:pt>
    <dgm:pt modelId="{BF0756DC-D8DC-4626-A4C0-56500F622EAB}" type="parTrans" cxnId="{FCC35E14-0026-49C6-9D28-F624934B5B1B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B821A8CB-91ED-4284-8490-C77F62DCBA1A}" type="sibTrans" cxnId="{FCC35E14-0026-49C6-9D28-F624934B5B1B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FF868229-2390-4230-8E53-56EEF399D52B}">
      <dgm:prSet/>
      <dgm:spPr/>
      <dgm:t>
        <a:bodyPr/>
        <a:lstStyle/>
        <a:p>
          <a:endParaRPr lang="es-CO" sz="2400"/>
        </a:p>
      </dgm:t>
    </dgm:pt>
    <dgm:pt modelId="{421957A4-9B8C-468A-95A2-17479F562880}" type="parTrans" cxnId="{4DC62921-4502-4ED9-B6C3-AE2B44DFA18E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05292663-57B9-4B79-BDB4-3858260C3D06}" type="sibTrans" cxnId="{4DC62921-4502-4ED9-B6C3-AE2B44DFA18E}">
      <dgm:prSet/>
      <dgm:spPr/>
      <dgm:t>
        <a:bodyPr/>
        <a:lstStyle/>
        <a:p>
          <a:endParaRPr lang="es-CO" sz="2400">
            <a:solidFill>
              <a:schemeClr val="tx1"/>
            </a:solidFill>
          </a:endParaRPr>
        </a:p>
      </dgm:t>
    </dgm:pt>
    <dgm:pt modelId="{A274D864-BDF2-4669-AD76-C9ED2BD58ECA}" type="pres">
      <dgm:prSet presAssocID="{E82EC092-0A79-4088-BD3C-3E3702475A0A}" presName="matrix" presStyleCnt="0">
        <dgm:presLayoutVars>
          <dgm:chMax val="1"/>
          <dgm:dir/>
          <dgm:resizeHandles val="exact"/>
        </dgm:presLayoutVars>
      </dgm:prSet>
      <dgm:spPr/>
    </dgm:pt>
    <dgm:pt modelId="{FA27F846-4898-4EC1-A3AB-6493C7BB410C}" type="pres">
      <dgm:prSet presAssocID="{E82EC092-0A79-4088-BD3C-3E3702475A0A}" presName="diamond" presStyleLbl="bgShp" presStyleIdx="0" presStyleCnt="1"/>
      <dgm:spPr/>
    </dgm:pt>
    <dgm:pt modelId="{53ECA81C-8055-4EB4-A25C-C710F48D4FB8}" type="pres">
      <dgm:prSet presAssocID="{E82EC092-0A79-4088-BD3C-3E3702475A0A}" presName="quad1" presStyleLbl="node1" presStyleIdx="0" presStyleCnt="4" custScaleX="167004" custScaleY="123182" custLinFactNeighborX="-61647" custLinFactNeighborY="-5552">
        <dgm:presLayoutVars>
          <dgm:chMax val="0"/>
          <dgm:chPref val="0"/>
          <dgm:bulletEnabled val="1"/>
        </dgm:presLayoutVars>
      </dgm:prSet>
      <dgm:spPr/>
    </dgm:pt>
    <dgm:pt modelId="{B9FA562C-D999-4548-B0BF-0050A7B2163A}" type="pres">
      <dgm:prSet presAssocID="{E82EC092-0A79-4088-BD3C-3E3702475A0A}" presName="quad2" presStyleLbl="node1" presStyleIdx="1" presStyleCnt="4" custScaleX="152359" custScaleY="123182" custLinFactNeighborX="24816" custLinFactNeighborY="-5552">
        <dgm:presLayoutVars>
          <dgm:chMax val="0"/>
          <dgm:chPref val="0"/>
          <dgm:bulletEnabled val="1"/>
        </dgm:presLayoutVars>
      </dgm:prSet>
      <dgm:spPr/>
    </dgm:pt>
    <dgm:pt modelId="{5A1E3092-820F-44D7-A2FD-E39AE74B4FDE}" type="pres">
      <dgm:prSet presAssocID="{E82EC092-0A79-4088-BD3C-3E3702475A0A}" presName="quad3" presStyleLbl="node1" presStyleIdx="2" presStyleCnt="4" custScaleX="166621" custScaleY="116200" custLinFactNeighborX="-60457" custLinFactNeighborY="15132">
        <dgm:presLayoutVars>
          <dgm:chMax val="0"/>
          <dgm:chPref val="0"/>
          <dgm:bulletEnabled val="1"/>
        </dgm:presLayoutVars>
      </dgm:prSet>
      <dgm:spPr/>
    </dgm:pt>
    <dgm:pt modelId="{8FF1AB69-F40A-460D-9BD3-5E619E5B71AF}" type="pres">
      <dgm:prSet presAssocID="{E82EC092-0A79-4088-BD3C-3E3702475A0A}" presName="quad4" presStyleLbl="node1" presStyleIdx="3" presStyleCnt="4" custScaleX="154174" custScaleY="115968" custLinFactNeighborX="25052" custLinFactNeighborY="15812">
        <dgm:presLayoutVars>
          <dgm:chMax val="0"/>
          <dgm:chPref val="0"/>
          <dgm:bulletEnabled val="1"/>
        </dgm:presLayoutVars>
      </dgm:prSet>
      <dgm:spPr/>
    </dgm:pt>
  </dgm:ptLst>
  <dgm:cxnLst>
    <dgm:cxn modelId="{513E2B13-2234-4C8D-90AA-1F66D97747CD}" srcId="{E82EC092-0A79-4088-BD3C-3E3702475A0A}" destId="{A8A782C5-0A81-4111-A6B8-88B311DE9CEC}" srcOrd="7" destOrd="0" parTransId="{BC7A3A79-9F42-4A7B-9715-41A6E5B5DBE3}" sibTransId="{A11AF0DC-4F94-4145-9BE1-A78AB299B116}"/>
    <dgm:cxn modelId="{FCC35E14-0026-49C6-9D28-F624934B5B1B}" srcId="{E82EC092-0A79-4088-BD3C-3E3702475A0A}" destId="{36429C29-5914-4616-B684-1B95B784544A}" srcOrd="4" destOrd="0" parTransId="{BF0756DC-D8DC-4626-A4C0-56500F622EAB}" sibTransId="{B821A8CB-91ED-4284-8490-C77F62DCBA1A}"/>
    <dgm:cxn modelId="{4DC62921-4502-4ED9-B6C3-AE2B44DFA18E}" srcId="{E82EC092-0A79-4088-BD3C-3E3702475A0A}" destId="{FF868229-2390-4230-8E53-56EEF399D52B}" srcOrd="5" destOrd="0" parTransId="{421957A4-9B8C-468A-95A2-17479F562880}" sibTransId="{05292663-57B9-4B79-BDB4-3858260C3D06}"/>
    <dgm:cxn modelId="{0EA22128-590D-4FC0-978D-0506AFC98A25}" srcId="{E82EC092-0A79-4088-BD3C-3E3702475A0A}" destId="{16FE9190-B943-494E-B1E1-73E54DFD7A46}" srcOrd="6" destOrd="0" parTransId="{8D82C8EB-021D-4EE7-BC69-CAEBF68A5ED5}" sibTransId="{1B1F87D9-3F06-47FA-B1DE-6617CC9C337B}"/>
    <dgm:cxn modelId="{5FDDF93B-3A4F-4AA8-AEA2-7D0813BCCAAB}" srcId="{E82EC092-0A79-4088-BD3C-3E3702475A0A}" destId="{ED087E36-2DEE-4399-BDE8-99D494DFDCF3}" srcOrd="0" destOrd="0" parTransId="{C0A9CC13-51A9-47B0-987C-7D54BA1465EE}" sibTransId="{96636ED7-3FAC-461B-B706-305B29DCD7B9}"/>
    <dgm:cxn modelId="{8C75C640-118D-4C43-9793-4A48ABF5A830}" srcId="{E82EC092-0A79-4088-BD3C-3E3702475A0A}" destId="{214B3EC7-C5BD-4A64-A104-28CCFD976F80}" srcOrd="2" destOrd="0" parTransId="{CB8DFC29-9E37-4500-A4AA-5DA94AFAD9BE}" sibTransId="{237B076F-B416-43E1-8D3E-596D4F6BACB7}"/>
    <dgm:cxn modelId="{B1B12E6B-AE0B-4C4B-B308-C7AABDC2B950}" srcId="{E82EC092-0A79-4088-BD3C-3E3702475A0A}" destId="{CA2EA99B-3C86-481C-84A8-B02A03062D79}" srcOrd="1" destOrd="0" parTransId="{AEEEAA57-3488-4703-8CCA-6476621B2973}" sibTransId="{483FE142-429B-403D-81A5-65CC6911EA35}"/>
    <dgm:cxn modelId="{D4D1CE93-9EB5-42D2-BDBD-0E2D6B2A8D4D}" type="presOf" srcId="{CA2EA99B-3C86-481C-84A8-B02A03062D79}" destId="{B9FA562C-D999-4548-B0BF-0050A7B2163A}" srcOrd="0" destOrd="0" presId="urn:microsoft.com/office/officeart/2005/8/layout/matrix3"/>
    <dgm:cxn modelId="{C7D6B097-41EE-4ED3-964E-36CF10A50CB5}" type="presOf" srcId="{ED087E36-2DEE-4399-BDE8-99D494DFDCF3}" destId="{53ECA81C-8055-4EB4-A25C-C710F48D4FB8}" srcOrd="0" destOrd="0" presId="urn:microsoft.com/office/officeart/2005/8/layout/matrix3"/>
    <dgm:cxn modelId="{0710E4B6-031E-4A05-B4CA-C41241879756}" type="presOf" srcId="{E82EC092-0A79-4088-BD3C-3E3702475A0A}" destId="{A274D864-BDF2-4669-AD76-C9ED2BD58ECA}" srcOrd="0" destOrd="0" presId="urn:microsoft.com/office/officeart/2005/8/layout/matrix3"/>
    <dgm:cxn modelId="{EFBCB2DF-C12E-49EA-8BAD-B4F6576DFC90}" type="presOf" srcId="{13481473-8C52-485A-B92E-F95FB5B6CF88}" destId="{8FF1AB69-F40A-460D-9BD3-5E619E5B71AF}" srcOrd="0" destOrd="0" presId="urn:microsoft.com/office/officeart/2005/8/layout/matrix3"/>
    <dgm:cxn modelId="{6135C6E9-E369-4C83-95EE-2A1532967954}" srcId="{E82EC092-0A79-4088-BD3C-3E3702475A0A}" destId="{37284872-2DEA-46F8-AC9A-D1C6D1C3ABA6}" srcOrd="8" destOrd="0" parTransId="{667BD447-FBD2-4D13-83D1-6E4DE303D9EE}" sibTransId="{77407868-B09E-4CA2-ADC7-4F86ECC268A7}"/>
    <dgm:cxn modelId="{A78C67EA-2979-45FD-AB71-E4DE21B12DAE}" srcId="{E82EC092-0A79-4088-BD3C-3E3702475A0A}" destId="{13481473-8C52-485A-B92E-F95FB5B6CF88}" srcOrd="3" destOrd="0" parTransId="{B8A06020-2B2E-43B0-9673-548DD75A1BC9}" sibTransId="{F7E589E0-3D7C-43D7-AAC4-1525CA1BCCCA}"/>
    <dgm:cxn modelId="{BE6F62F7-811F-40C2-BDEA-BFBB53AB48AB}" type="presOf" srcId="{214B3EC7-C5BD-4A64-A104-28CCFD976F80}" destId="{5A1E3092-820F-44D7-A2FD-E39AE74B4FDE}" srcOrd="0" destOrd="0" presId="urn:microsoft.com/office/officeart/2005/8/layout/matrix3"/>
    <dgm:cxn modelId="{A3ABB666-994C-4AFE-A864-7A4ADD056D47}" type="presParOf" srcId="{A274D864-BDF2-4669-AD76-C9ED2BD58ECA}" destId="{FA27F846-4898-4EC1-A3AB-6493C7BB410C}" srcOrd="0" destOrd="0" presId="urn:microsoft.com/office/officeart/2005/8/layout/matrix3"/>
    <dgm:cxn modelId="{611041F7-4B0B-4692-A441-0F79A14BCEC2}" type="presParOf" srcId="{A274D864-BDF2-4669-AD76-C9ED2BD58ECA}" destId="{53ECA81C-8055-4EB4-A25C-C710F48D4FB8}" srcOrd="1" destOrd="0" presId="urn:microsoft.com/office/officeart/2005/8/layout/matrix3"/>
    <dgm:cxn modelId="{28AA5442-BFB4-40EB-93A5-9742B48136F7}" type="presParOf" srcId="{A274D864-BDF2-4669-AD76-C9ED2BD58ECA}" destId="{B9FA562C-D999-4548-B0BF-0050A7B2163A}" srcOrd="2" destOrd="0" presId="urn:microsoft.com/office/officeart/2005/8/layout/matrix3"/>
    <dgm:cxn modelId="{93FBDE3E-58FF-4659-8D0B-82846CDA0B1C}" type="presParOf" srcId="{A274D864-BDF2-4669-AD76-C9ED2BD58ECA}" destId="{5A1E3092-820F-44D7-A2FD-E39AE74B4FDE}" srcOrd="3" destOrd="0" presId="urn:microsoft.com/office/officeart/2005/8/layout/matrix3"/>
    <dgm:cxn modelId="{F98A95FE-A07F-418F-8AB8-94E8014AD869}" type="presParOf" srcId="{A274D864-BDF2-4669-AD76-C9ED2BD58ECA}" destId="{8FF1AB69-F40A-460D-9BD3-5E619E5B71A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4B35D2-A9F7-4FC6-9E84-EEEB00CE0FEF}" type="doc">
      <dgm:prSet loTypeId="urn:microsoft.com/office/officeart/2005/8/layout/h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D4861C52-2474-4128-949F-9DC857F5F7B7}">
      <dgm:prSet phldrT="[Texto]"/>
      <dgm:spPr/>
      <dgm:t>
        <a:bodyPr/>
        <a:lstStyle/>
        <a:p>
          <a:r>
            <a:rPr lang="es-CO" dirty="0"/>
            <a:t>Relación dialógica</a:t>
          </a:r>
        </a:p>
      </dgm:t>
    </dgm:pt>
    <dgm:pt modelId="{7BBF93E5-0651-4FAE-BB32-E43D65574AE8}" type="parTrans" cxnId="{6661A244-B77F-4807-8971-E3B26FB253F7}">
      <dgm:prSet/>
      <dgm:spPr/>
      <dgm:t>
        <a:bodyPr/>
        <a:lstStyle/>
        <a:p>
          <a:endParaRPr lang="es-CO"/>
        </a:p>
      </dgm:t>
    </dgm:pt>
    <dgm:pt modelId="{DBEEB040-CEC4-4A62-8B85-2485A4A1EF95}" type="sibTrans" cxnId="{6661A244-B77F-4807-8971-E3B26FB253F7}">
      <dgm:prSet/>
      <dgm:spPr/>
      <dgm:t>
        <a:bodyPr/>
        <a:lstStyle/>
        <a:p>
          <a:endParaRPr lang="es-CO"/>
        </a:p>
      </dgm:t>
    </dgm:pt>
    <dgm:pt modelId="{90135D38-76E9-41AE-9BBE-5AFB72455DF2}">
      <dgm:prSet phldrT="[Texto]" custT="1"/>
      <dgm:spPr/>
      <dgm:t>
        <a:bodyPr/>
        <a:lstStyle/>
        <a:p>
          <a:r>
            <a:rPr lang="es-CO" sz="2800" dirty="0"/>
            <a:t>El educando requiere una educación que lo coloque en diálogo constante con el otro, que lo predisponga a constantes revisiones, a análisis críticos de sus “descubrimientos”, a una cierta rebeldía, que lo identifique, con métodos y procesos científicos (Freire, 1979, p. 85).</a:t>
          </a:r>
        </a:p>
      </dgm:t>
    </dgm:pt>
    <dgm:pt modelId="{7F281E4E-5C39-4544-82FE-1499DBBB7A7E}" type="parTrans" cxnId="{D0BCC2D8-D87B-4764-88F2-71C326BB261C}">
      <dgm:prSet/>
      <dgm:spPr/>
      <dgm:t>
        <a:bodyPr/>
        <a:lstStyle/>
        <a:p>
          <a:endParaRPr lang="es-CO"/>
        </a:p>
      </dgm:t>
    </dgm:pt>
    <dgm:pt modelId="{5EAF76F3-2486-4EB8-9066-E0D754CF60EC}" type="sibTrans" cxnId="{D0BCC2D8-D87B-4764-88F2-71C326BB261C}">
      <dgm:prSet/>
      <dgm:spPr/>
      <dgm:t>
        <a:bodyPr/>
        <a:lstStyle/>
        <a:p>
          <a:endParaRPr lang="es-CO"/>
        </a:p>
      </dgm:t>
    </dgm:pt>
    <dgm:pt modelId="{2FB75FC1-4165-4B30-92BC-1A38BAFB5450}">
      <dgm:prSet phldrT="[Texto]" custT="1"/>
      <dgm:spPr/>
      <dgm:t>
        <a:bodyPr/>
        <a:lstStyle/>
        <a:p>
          <a:pPr>
            <a:buNone/>
          </a:pPr>
          <a:r>
            <a:rPr lang="es-CO" sz="2800"/>
            <a:t>“Solamente el diálogo, que implica el pensar crítico, es capaz de generarlo. Sin él no hay comunicación y sin ésta no hay verdadera educación” (Freire, 2010, p. 112) </a:t>
          </a:r>
        </a:p>
        <a:p>
          <a:pPr>
            <a:buNone/>
          </a:pPr>
          <a:endParaRPr lang="es-CO" sz="2800"/>
        </a:p>
        <a:p>
          <a:pPr>
            <a:buNone/>
          </a:pPr>
          <a:endParaRPr lang="es-CO" sz="2800"/>
        </a:p>
        <a:p>
          <a:pPr>
            <a:buNone/>
          </a:pPr>
          <a:r>
            <a:rPr lang="es-CO" sz="2800"/>
            <a:t>La Escuela socio-crítica no puede ser crítica si no existe la posibilidad de expresarse dialógicamente.</a:t>
          </a:r>
          <a:endParaRPr lang="es-CO" sz="2800" dirty="0"/>
        </a:p>
      </dgm:t>
    </dgm:pt>
    <dgm:pt modelId="{EB7359D6-1593-414B-B713-64DC41392A84}" type="parTrans" cxnId="{ACDF884E-2E36-4029-A71F-810915B34E8D}">
      <dgm:prSet/>
      <dgm:spPr/>
      <dgm:t>
        <a:bodyPr/>
        <a:lstStyle/>
        <a:p>
          <a:endParaRPr lang="es-CO"/>
        </a:p>
      </dgm:t>
    </dgm:pt>
    <dgm:pt modelId="{7A719112-5F80-4942-97AD-5C3E20EA1352}" type="sibTrans" cxnId="{ACDF884E-2E36-4029-A71F-810915B34E8D}">
      <dgm:prSet/>
      <dgm:spPr/>
      <dgm:t>
        <a:bodyPr/>
        <a:lstStyle/>
        <a:p>
          <a:endParaRPr lang="es-CO"/>
        </a:p>
      </dgm:t>
    </dgm:pt>
    <dgm:pt modelId="{E4D28AF7-28CC-4C95-8374-70B073ACF02A}" type="pres">
      <dgm:prSet presAssocID="{1B4B35D2-A9F7-4FC6-9E84-EEEB00CE0FEF}" presName="composite" presStyleCnt="0">
        <dgm:presLayoutVars>
          <dgm:chMax val="1"/>
          <dgm:dir/>
          <dgm:resizeHandles val="exact"/>
        </dgm:presLayoutVars>
      </dgm:prSet>
      <dgm:spPr/>
    </dgm:pt>
    <dgm:pt modelId="{F020CC68-3562-497C-B1B0-05039E7F702D}" type="pres">
      <dgm:prSet presAssocID="{D4861C52-2474-4128-949F-9DC857F5F7B7}" presName="roof" presStyleLbl="dkBgShp" presStyleIdx="0" presStyleCnt="2" custScaleY="72651" custLinFactNeighborX="-2250" custLinFactNeighborY="15100"/>
      <dgm:spPr/>
    </dgm:pt>
    <dgm:pt modelId="{7D0C4AFB-6945-4E65-AF3E-1BBCAA30F8DC}" type="pres">
      <dgm:prSet presAssocID="{D4861C52-2474-4128-949F-9DC857F5F7B7}" presName="pillars" presStyleCnt="0"/>
      <dgm:spPr/>
    </dgm:pt>
    <dgm:pt modelId="{3F318DC8-02E1-4B3A-A3E2-CEF9295C3855}" type="pres">
      <dgm:prSet presAssocID="{D4861C52-2474-4128-949F-9DC857F5F7B7}" presName="pillar1" presStyleLbl="node1" presStyleIdx="0" presStyleCnt="2" custScaleY="114111">
        <dgm:presLayoutVars>
          <dgm:bulletEnabled val="1"/>
        </dgm:presLayoutVars>
      </dgm:prSet>
      <dgm:spPr/>
    </dgm:pt>
    <dgm:pt modelId="{C0E49A2F-98C8-4C32-99B0-BC998CE7FC81}" type="pres">
      <dgm:prSet presAssocID="{2FB75FC1-4165-4B30-92BC-1A38BAFB5450}" presName="pillarX" presStyleLbl="node1" presStyleIdx="1" presStyleCnt="2" custScaleX="150672" custScaleY="114111">
        <dgm:presLayoutVars>
          <dgm:bulletEnabled val="1"/>
        </dgm:presLayoutVars>
      </dgm:prSet>
      <dgm:spPr/>
    </dgm:pt>
    <dgm:pt modelId="{087B4E9F-AFA4-4A60-ABE3-24F2CD711517}" type="pres">
      <dgm:prSet presAssocID="{D4861C52-2474-4128-949F-9DC857F5F7B7}" presName="base" presStyleLbl="dkBgShp" presStyleIdx="1" presStyleCnt="2"/>
      <dgm:spPr/>
    </dgm:pt>
  </dgm:ptLst>
  <dgm:cxnLst>
    <dgm:cxn modelId="{15A7E406-B659-4700-B8C9-5863B011148D}" type="presOf" srcId="{D4861C52-2474-4128-949F-9DC857F5F7B7}" destId="{F020CC68-3562-497C-B1B0-05039E7F702D}" srcOrd="0" destOrd="0" presId="urn:microsoft.com/office/officeart/2005/8/layout/hList3"/>
    <dgm:cxn modelId="{39DB5161-68D4-4583-8D63-D6CDA75511DC}" type="presOf" srcId="{1B4B35D2-A9F7-4FC6-9E84-EEEB00CE0FEF}" destId="{E4D28AF7-28CC-4C95-8374-70B073ACF02A}" srcOrd="0" destOrd="0" presId="urn:microsoft.com/office/officeart/2005/8/layout/hList3"/>
    <dgm:cxn modelId="{6661A244-B77F-4807-8971-E3B26FB253F7}" srcId="{1B4B35D2-A9F7-4FC6-9E84-EEEB00CE0FEF}" destId="{D4861C52-2474-4128-949F-9DC857F5F7B7}" srcOrd="0" destOrd="0" parTransId="{7BBF93E5-0651-4FAE-BB32-E43D65574AE8}" sibTransId="{DBEEB040-CEC4-4A62-8B85-2485A4A1EF95}"/>
    <dgm:cxn modelId="{ACDF884E-2E36-4029-A71F-810915B34E8D}" srcId="{D4861C52-2474-4128-949F-9DC857F5F7B7}" destId="{2FB75FC1-4165-4B30-92BC-1A38BAFB5450}" srcOrd="1" destOrd="0" parTransId="{EB7359D6-1593-414B-B713-64DC41392A84}" sibTransId="{7A719112-5F80-4942-97AD-5C3E20EA1352}"/>
    <dgm:cxn modelId="{C4B4A3AB-7CF7-42C5-8094-3EBEEAD378EA}" type="presOf" srcId="{90135D38-76E9-41AE-9BBE-5AFB72455DF2}" destId="{3F318DC8-02E1-4B3A-A3E2-CEF9295C3855}" srcOrd="0" destOrd="0" presId="urn:microsoft.com/office/officeart/2005/8/layout/hList3"/>
    <dgm:cxn modelId="{E15515B7-2E5D-4118-900D-29FE6EA3193B}" type="presOf" srcId="{2FB75FC1-4165-4B30-92BC-1A38BAFB5450}" destId="{C0E49A2F-98C8-4C32-99B0-BC998CE7FC81}" srcOrd="0" destOrd="0" presId="urn:microsoft.com/office/officeart/2005/8/layout/hList3"/>
    <dgm:cxn modelId="{D0BCC2D8-D87B-4764-88F2-71C326BB261C}" srcId="{D4861C52-2474-4128-949F-9DC857F5F7B7}" destId="{90135D38-76E9-41AE-9BBE-5AFB72455DF2}" srcOrd="0" destOrd="0" parTransId="{7F281E4E-5C39-4544-82FE-1499DBBB7A7E}" sibTransId="{5EAF76F3-2486-4EB8-9066-E0D754CF60EC}"/>
    <dgm:cxn modelId="{6967756D-7840-4D60-8C37-25CC64599D59}" type="presParOf" srcId="{E4D28AF7-28CC-4C95-8374-70B073ACF02A}" destId="{F020CC68-3562-497C-B1B0-05039E7F702D}" srcOrd="0" destOrd="0" presId="urn:microsoft.com/office/officeart/2005/8/layout/hList3"/>
    <dgm:cxn modelId="{7F89FDE0-C845-4FA5-AA28-60E442C34C9F}" type="presParOf" srcId="{E4D28AF7-28CC-4C95-8374-70B073ACF02A}" destId="{7D0C4AFB-6945-4E65-AF3E-1BBCAA30F8DC}" srcOrd="1" destOrd="0" presId="urn:microsoft.com/office/officeart/2005/8/layout/hList3"/>
    <dgm:cxn modelId="{D1A79AB1-26D5-4303-9BF0-CDE55B33A9B8}" type="presParOf" srcId="{7D0C4AFB-6945-4E65-AF3E-1BBCAA30F8DC}" destId="{3F318DC8-02E1-4B3A-A3E2-CEF9295C3855}" srcOrd="0" destOrd="0" presId="urn:microsoft.com/office/officeart/2005/8/layout/hList3"/>
    <dgm:cxn modelId="{1D3CDD04-06E5-41F6-AB8F-D15879EBDD8F}" type="presParOf" srcId="{7D0C4AFB-6945-4E65-AF3E-1BBCAA30F8DC}" destId="{C0E49A2F-98C8-4C32-99B0-BC998CE7FC81}" srcOrd="1" destOrd="0" presId="urn:microsoft.com/office/officeart/2005/8/layout/hList3"/>
    <dgm:cxn modelId="{FAFFB055-2A31-4CC6-AD9F-04BF379FFE2D}" type="presParOf" srcId="{E4D28AF7-28CC-4C95-8374-70B073ACF02A}" destId="{087B4E9F-AFA4-4A60-ABE3-24F2CD711517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91D45-FCB1-44F8-93C3-1050EA297D39}">
      <dsp:nvSpPr>
        <dsp:cNvPr id="0" name=""/>
        <dsp:cNvSpPr/>
      </dsp:nvSpPr>
      <dsp:spPr>
        <a:xfrm>
          <a:off x="4725523" y="248297"/>
          <a:ext cx="2641819" cy="14549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Felix Weill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1923</a:t>
          </a:r>
          <a:endParaRPr lang="es-CO" sz="2800" kern="1200" dirty="0"/>
        </a:p>
      </dsp:txBody>
      <dsp:txXfrm>
        <a:off x="4796547" y="319321"/>
        <a:ext cx="2499771" cy="1312895"/>
      </dsp:txXfrm>
    </dsp:sp>
    <dsp:sp modelId="{C4143F6C-C4E5-4168-A743-2B80D0EF8246}">
      <dsp:nvSpPr>
        <dsp:cNvPr id="0" name=""/>
        <dsp:cNvSpPr/>
      </dsp:nvSpPr>
      <dsp:spPr>
        <a:xfrm>
          <a:off x="4938588" y="1400416"/>
          <a:ext cx="4810229" cy="4810229"/>
        </a:xfrm>
        <a:custGeom>
          <a:avLst/>
          <a:gdLst/>
          <a:ahLst/>
          <a:cxnLst/>
          <a:rect l="0" t="0" r="0" b="0"/>
          <a:pathLst>
            <a:path>
              <a:moveTo>
                <a:pt x="2838985" y="39457"/>
              </a:moveTo>
              <a:arcTo wR="2405114" hR="2405114" stAng="16823566" swAng="1868162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A0381-5324-4FCA-92DC-90B697C0E5FD}">
      <dsp:nvSpPr>
        <dsp:cNvPr id="0" name=""/>
        <dsp:cNvSpPr/>
      </dsp:nvSpPr>
      <dsp:spPr>
        <a:xfrm>
          <a:off x="8166423" y="2303665"/>
          <a:ext cx="2337288" cy="145494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/>
            <a:t>Horkheimer 1930</a:t>
          </a:r>
          <a:endParaRPr lang="es-CO" sz="2800" kern="1200" dirty="0"/>
        </a:p>
      </dsp:txBody>
      <dsp:txXfrm>
        <a:off x="8237447" y="2374689"/>
        <a:ext cx="2195240" cy="1312895"/>
      </dsp:txXfrm>
    </dsp:sp>
    <dsp:sp modelId="{D703E8A2-5B6B-4463-805C-8302B333CBCF}">
      <dsp:nvSpPr>
        <dsp:cNvPr id="0" name=""/>
        <dsp:cNvSpPr/>
      </dsp:nvSpPr>
      <dsp:spPr>
        <a:xfrm>
          <a:off x="4657128" y="430901"/>
          <a:ext cx="4810229" cy="4810229"/>
        </a:xfrm>
        <a:custGeom>
          <a:avLst/>
          <a:gdLst/>
          <a:ahLst/>
          <a:cxnLst/>
          <a:rect l="0" t="0" r="0" b="0"/>
          <a:pathLst>
            <a:path>
              <a:moveTo>
                <a:pt x="4395893" y="3754698"/>
              </a:moveTo>
              <a:arcTo wR="2405114" hR="2405114" stAng="2048042" swAng="2251744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1EC83-BB4A-4BE2-B5AF-C736BE11F58F}">
      <dsp:nvSpPr>
        <dsp:cNvPr id="0" name=""/>
        <dsp:cNvSpPr/>
      </dsp:nvSpPr>
      <dsp:spPr>
        <a:xfrm>
          <a:off x="4877858" y="4921060"/>
          <a:ext cx="2467472" cy="133044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T.  Adorno                 </a:t>
          </a:r>
          <a:r>
            <a:rPr lang="es-CO" sz="2400" kern="1200"/>
            <a:t>H. Marcuse                E. Fromm     Habermas</a:t>
          </a:r>
          <a:endParaRPr lang="es-CO" sz="2400" kern="1200" dirty="0"/>
        </a:p>
      </dsp:txBody>
      <dsp:txXfrm>
        <a:off x="4942805" y="4986007"/>
        <a:ext cx="2337578" cy="1200550"/>
      </dsp:txXfrm>
    </dsp:sp>
    <dsp:sp modelId="{8793ADDD-8CA3-4603-A123-E4A946833C40}">
      <dsp:nvSpPr>
        <dsp:cNvPr id="0" name=""/>
        <dsp:cNvSpPr/>
      </dsp:nvSpPr>
      <dsp:spPr>
        <a:xfrm>
          <a:off x="2785459" y="482353"/>
          <a:ext cx="4810229" cy="4810229"/>
        </a:xfrm>
        <a:custGeom>
          <a:avLst/>
          <a:gdLst/>
          <a:ahLst/>
          <a:cxnLst/>
          <a:rect l="0" t="0" r="0" b="0"/>
          <a:pathLst>
            <a:path>
              <a:moveTo>
                <a:pt x="1629986" y="4681900"/>
              </a:moveTo>
              <a:arcTo wR="2405114" hR="2405114" stAng="6528063" swAng="2195794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83431-F753-419A-ABA8-6379E20B0670}">
      <dsp:nvSpPr>
        <dsp:cNvPr id="0" name=""/>
        <dsp:cNvSpPr/>
      </dsp:nvSpPr>
      <dsp:spPr>
        <a:xfrm>
          <a:off x="1789996" y="2382782"/>
          <a:ext cx="2238374" cy="14549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/>
            <a:t>Dewey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/>
            <a:t>1940 </a:t>
          </a:r>
          <a:endParaRPr lang="es-CO" sz="2800" kern="1200" dirty="0"/>
        </a:p>
      </dsp:txBody>
      <dsp:txXfrm>
        <a:off x="1861020" y="2453806"/>
        <a:ext cx="2096326" cy="1312895"/>
      </dsp:txXfrm>
    </dsp:sp>
    <dsp:sp modelId="{7E408C6A-61B8-4EAB-A4DA-177CA6FF7829}">
      <dsp:nvSpPr>
        <dsp:cNvPr id="0" name=""/>
        <dsp:cNvSpPr/>
      </dsp:nvSpPr>
      <dsp:spPr>
        <a:xfrm>
          <a:off x="2518973" y="1429916"/>
          <a:ext cx="4810229" cy="4810229"/>
        </a:xfrm>
        <a:custGeom>
          <a:avLst/>
          <a:gdLst/>
          <a:ahLst/>
          <a:cxnLst/>
          <a:rect l="0" t="0" r="0" b="0"/>
          <a:pathLst>
            <a:path>
              <a:moveTo>
                <a:pt x="749161" y="660867"/>
              </a:moveTo>
              <a:arcTo wR="2405114" hR="2405114" stAng="13589249" swAng="176598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8F6AE-6039-4605-9FDC-782B855CFCF3}">
      <dsp:nvSpPr>
        <dsp:cNvPr id="0" name=""/>
        <dsp:cNvSpPr/>
      </dsp:nvSpPr>
      <dsp:spPr>
        <a:xfrm>
          <a:off x="3102" y="0"/>
          <a:ext cx="3780020" cy="962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b="1" kern="1200" dirty="0">
              <a:solidFill>
                <a:schemeClr val="bg1"/>
              </a:solidFill>
            </a:rPr>
            <a:t>Libertad</a:t>
          </a:r>
        </a:p>
      </dsp:txBody>
      <dsp:txXfrm>
        <a:off x="484169" y="0"/>
        <a:ext cx="2817886" cy="962134"/>
      </dsp:txXfrm>
    </dsp:sp>
    <dsp:sp modelId="{929014BD-5D01-42BB-A73F-0CD0BC179C76}">
      <dsp:nvSpPr>
        <dsp:cNvPr id="0" name=""/>
        <dsp:cNvSpPr/>
      </dsp:nvSpPr>
      <dsp:spPr>
        <a:xfrm>
          <a:off x="3405121" y="0"/>
          <a:ext cx="3780020" cy="962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b="1" kern="1200" dirty="0">
              <a:solidFill>
                <a:schemeClr val="bg1"/>
              </a:solidFill>
            </a:rPr>
            <a:t>Autonomía</a:t>
          </a:r>
        </a:p>
      </dsp:txBody>
      <dsp:txXfrm>
        <a:off x="3886188" y="0"/>
        <a:ext cx="2817886" cy="962134"/>
      </dsp:txXfrm>
    </dsp:sp>
    <dsp:sp modelId="{FC929D23-09EE-481B-9142-D7D2BA6ED519}">
      <dsp:nvSpPr>
        <dsp:cNvPr id="0" name=""/>
        <dsp:cNvSpPr/>
      </dsp:nvSpPr>
      <dsp:spPr>
        <a:xfrm>
          <a:off x="6807140" y="0"/>
          <a:ext cx="3780020" cy="962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b="1" kern="1200" dirty="0">
              <a:solidFill>
                <a:schemeClr val="bg1"/>
              </a:solidFill>
            </a:rPr>
            <a:t>Responsabilidad</a:t>
          </a:r>
        </a:p>
      </dsp:txBody>
      <dsp:txXfrm>
        <a:off x="7288207" y="0"/>
        <a:ext cx="2817886" cy="9621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E8E05-1374-4DF5-A9AF-1161E281120E}">
      <dsp:nvSpPr>
        <dsp:cNvPr id="0" name=""/>
        <dsp:cNvSpPr/>
      </dsp:nvSpPr>
      <dsp:spPr>
        <a:xfrm>
          <a:off x="0" y="0"/>
          <a:ext cx="5195098" cy="19681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/>
            <a:t>Metas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/>
            <a:t>Comprender la realidad </a:t>
          </a:r>
          <a:r>
            <a:rPr lang="es-MX" sz="2600" kern="1200" dirty="0"/>
            <a:t>e intervenir de manera autónoma en su transformación</a:t>
          </a:r>
          <a:endParaRPr lang="es-CO" sz="2600" kern="1200" dirty="0"/>
        </a:p>
      </dsp:txBody>
      <dsp:txXfrm>
        <a:off x="1235834" y="0"/>
        <a:ext cx="3959263" cy="1968148"/>
      </dsp:txXfrm>
    </dsp:sp>
    <dsp:sp modelId="{366DC737-E118-4543-89EF-B072BEAEF466}">
      <dsp:nvSpPr>
        <dsp:cNvPr id="0" name=""/>
        <dsp:cNvSpPr/>
      </dsp:nvSpPr>
      <dsp:spPr>
        <a:xfrm>
          <a:off x="196814" y="196814"/>
          <a:ext cx="1039019" cy="1574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15508-B9DA-4297-BDD0-77184587F55B}">
      <dsp:nvSpPr>
        <dsp:cNvPr id="0" name=""/>
        <dsp:cNvSpPr/>
      </dsp:nvSpPr>
      <dsp:spPr>
        <a:xfrm>
          <a:off x="0" y="2164963"/>
          <a:ext cx="5195098" cy="19681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/>
            <a:t>Concepto de desarrollo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/>
            <a:t>Individual y colectivo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/>
            <a:t>Abolir las diferencias de clase, etnia y género</a:t>
          </a:r>
        </a:p>
      </dsp:txBody>
      <dsp:txXfrm>
        <a:off x="1235834" y="2164963"/>
        <a:ext cx="3959263" cy="1968148"/>
      </dsp:txXfrm>
    </dsp:sp>
    <dsp:sp modelId="{D7FF7E25-D48D-4036-B4DC-AA099698514A}">
      <dsp:nvSpPr>
        <dsp:cNvPr id="0" name=""/>
        <dsp:cNvSpPr/>
      </dsp:nvSpPr>
      <dsp:spPr>
        <a:xfrm>
          <a:off x="196814" y="2361778"/>
          <a:ext cx="1039019" cy="1574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4AC6E2-9124-4790-A3DF-7652C4A95B71}">
      <dsp:nvSpPr>
        <dsp:cNvPr id="0" name=""/>
        <dsp:cNvSpPr/>
      </dsp:nvSpPr>
      <dsp:spPr>
        <a:xfrm>
          <a:off x="0" y="4329927"/>
          <a:ext cx="5195098" cy="19681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/>
            <a:t>Contenido curricular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/>
            <a:t>Científico, técnico, polifacético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/>
            <a:t>Político, social</a:t>
          </a:r>
        </a:p>
      </dsp:txBody>
      <dsp:txXfrm>
        <a:off x="1235834" y="4329927"/>
        <a:ext cx="3959263" cy="1968148"/>
      </dsp:txXfrm>
    </dsp:sp>
    <dsp:sp modelId="{A0A9AD26-A493-4E28-89E0-700E0B1593A0}">
      <dsp:nvSpPr>
        <dsp:cNvPr id="0" name=""/>
        <dsp:cNvSpPr/>
      </dsp:nvSpPr>
      <dsp:spPr>
        <a:xfrm>
          <a:off x="196814" y="4526742"/>
          <a:ext cx="1039019" cy="1574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E8E05-1374-4DF5-A9AF-1161E281120E}">
      <dsp:nvSpPr>
        <dsp:cNvPr id="0" name=""/>
        <dsp:cNvSpPr/>
      </dsp:nvSpPr>
      <dsp:spPr>
        <a:xfrm>
          <a:off x="0" y="0"/>
          <a:ext cx="6241773" cy="18389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Relación maestro - alumno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Horizontal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Dialógica</a:t>
          </a:r>
        </a:p>
      </dsp:txBody>
      <dsp:txXfrm>
        <a:off x="1432253" y="0"/>
        <a:ext cx="4809519" cy="1838988"/>
      </dsp:txXfrm>
    </dsp:sp>
    <dsp:sp modelId="{366DC737-E118-4543-89EF-B072BEAEF466}">
      <dsp:nvSpPr>
        <dsp:cNvPr id="0" name=""/>
        <dsp:cNvSpPr/>
      </dsp:nvSpPr>
      <dsp:spPr>
        <a:xfrm>
          <a:off x="183898" y="183898"/>
          <a:ext cx="1248354" cy="14711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15508-B9DA-4297-BDD0-77184587F55B}">
      <dsp:nvSpPr>
        <dsp:cNvPr id="0" name=""/>
        <dsp:cNvSpPr/>
      </dsp:nvSpPr>
      <dsp:spPr>
        <a:xfrm>
          <a:off x="0" y="2022887"/>
          <a:ext cx="6241773" cy="22502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Metodología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Trabajo productivo en la investigación acción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Confrontación social - Debate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Pedagogía de la pregunta </a:t>
          </a:r>
        </a:p>
      </dsp:txBody>
      <dsp:txXfrm>
        <a:off x="1432253" y="2022887"/>
        <a:ext cx="4809519" cy="2250242"/>
      </dsp:txXfrm>
    </dsp:sp>
    <dsp:sp modelId="{D7FF7E25-D48D-4036-B4DC-AA099698514A}">
      <dsp:nvSpPr>
        <dsp:cNvPr id="0" name=""/>
        <dsp:cNvSpPr/>
      </dsp:nvSpPr>
      <dsp:spPr>
        <a:xfrm>
          <a:off x="304202" y="2412413"/>
          <a:ext cx="1007746" cy="14711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4AC6E2-9124-4790-A3DF-7652C4A95B71}">
      <dsp:nvSpPr>
        <dsp:cNvPr id="0" name=""/>
        <dsp:cNvSpPr/>
      </dsp:nvSpPr>
      <dsp:spPr>
        <a:xfrm>
          <a:off x="0" y="4457028"/>
          <a:ext cx="6241773" cy="18389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Evaluación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Confrontación grupal o en relación con parámetros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>
              <a:latin typeface="Arial" pitchFamily="34" charset="0"/>
              <a:cs typeface="Arial" pitchFamily="34" charset="0"/>
            </a:rPr>
            <a:t>Teoría y praxis</a:t>
          </a:r>
        </a:p>
      </dsp:txBody>
      <dsp:txXfrm>
        <a:off x="1432253" y="4457028"/>
        <a:ext cx="4809519" cy="1838988"/>
      </dsp:txXfrm>
    </dsp:sp>
    <dsp:sp modelId="{A0A9AD26-A493-4E28-89E0-700E0B1593A0}">
      <dsp:nvSpPr>
        <dsp:cNvPr id="0" name=""/>
        <dsp:cNvSpPr/>
      </dsp:nvSpPr>
      <dsp:spPr>
        <a:xfrm>
          <a:off x="183898" y="4640927"/>
          <a:ext cx="1248354" cy="14711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F5C75-4D6A-4763-9367-0518BD82C3DD}">
      <dsp:nvSpPr>
        <dsp:cNvPr id="0" name=""/>
        <dsp:cNvSpPr/>
      </dsp:nvSpPr>
      <dsp:spPr>
        <a:xfrm>
          <a:off x="0" y="0"/>
          <a:ext cx="7111698" cy="151856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0" i="0" kern="1200" cap="none" dirty="0">
              <a:solidFill>
                <a:srgbClr val="44444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Reflexión sobre la sociedad burguesa, capitalista y su estructura represiva desde una óptica marxista.</a:t>
          </a:r>
          <a:endParaRPr lang="en-US" sz="2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4130" y="74130"/>
        <a:ext cx="6963438" cy="1370302"/>
      </dsp:txXfrm>
    </dsp:sp>
    <dsp:sp modelId="{57A073EC-164B-4ED1-A734-B40BE5388065}">
      <dsp:nvSpPr>
        <dsp:cNvPr id="0" name=""/>
        <dsp:cNvSpPr/>
      </dsp:nvSpPr>
      <dsp:spPr>
        <a:xfrm>
          <a:off x="0" y="1529321"/>
          <a:ext cx="7111698" cy="151856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0" i="0" kern="12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Crítica a la sociedad industrializada, la alienación (inconsciente), el sometimiento y deshumanización del hombre</a:t>
          </a:r>
          <a:endParaRPr lang="en-US" sz="28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4130" y="1603451"/>
        <a:ext cx="6963438" cy="1370302"/>
      </dsp:txXfrm>
    </dsp:sp>
    <dsp:sp modelId="{DE695936-24D9-43AF-B06F-CA7F32AB2F7C}">
      <dsp:nvSpPr>
        <dsp:cNvPr id="0" name=""/>
        <dsp:cNvSpPr/>
      </dsp:nvSpPr>
      <dsp:spPr>
        <a:xfrm>
          <a:off x="0" y="3057963"/>
          <a:ext cx="7111698" cy="151856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Acentuación de las diferencias sociales, educativas, educativas, raciales y de género, desintegración comunitaria y familiar, pobres sin voz ni voto </a:t>
          </a:r>
          <a:endParaRPr lang="en-US" sz="2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4130" y="3132093"/>
        <a:ext cx="6963438" cy="1370302"/>
      </dsp:txXfrm>
    </dsp:sp>
    <dsp:sp modelId="{3DC6A26C-40F7-4466-B31E-8C43200E44E3}">
      <dsp:nvSpPr>
        <dsp:cNvPr id="0" name=""/>
        <dsp:cNvSpPr/>
      </dsp:nvSpPr>
      <dsp:spPr>
        <a:xfrm>
          <a:off x="0" y="4586604"/>
          <a:ext cx="7111698" cy="1385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Medios de comunicación represivos y sociedad de consumo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Fracaso del el proletariado de Marx</a:t>
          </a:r>
          <a:endParaRPr lang="en-US" sz="2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7614" y="4654218"/>
        <a:ext cx="6976470" cy="1249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DA091-74FC-43CD-B682-26B468537026}">
      <dsp:nvSpPr>
        <dsp:cNvPr id="0" name=""/>
        <dsp:cNvSpPr/>
      </dsp:nvSpPr>
      <dsp:spPr>
        <a:xfrm>
          <a:off x="82305" y="144248"/>
          <a:ext cx="9789055" cy="10747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500" kern="1200" dirty="0"/>
            <a:t>Teoría crítica apropiada por movimientos políticos latino-americanos</a:t>
          </a:r>
          <a:endParaRPr lang="es-CO" sz="2500" kern="1200" dirty="0"/>
        </a:p>
      </dsp:txBody>
      <dsp:txXfrm>
        <a:off x="113783" y="175726"/>
        <a:ext cx="8157145" cy="1011794"/>
      </dsp:txXfrm>
    </dsp:sp>
    <dsp:sp modelId="{9D138BC8-A639-426D-A331-DC1AE7BDD777}">
      <dsp:nvSpPr>
        <dsp:cNvPr id="0" name=""/>
        <dsp:cNvSpPr/>
      </dsp:nvSpPr>
      <dsp:spPr>
        <a:xfrm>
          <a:off x="537426" y="1544496"/>
          <a:ext cx="9789055" cy="13496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500" kern="1200" dirty="0"/>
            <a:t>Intención de transformar la conciencia política de los actores sociales atrapados en la explotación, represión y enajenación ideológica desde los años 70.</a:t>
          </a:r>
          <a:endParaRPr lang="es-ES" sz="2500" kern="1200" dirty="0"/>
        </a:p>
      </dsp:txBody>
      <dsp:txXfrm>
        <a:off x="576957" y="1584027"/>
        <a:ext cx="7967246" cy="1270635"/>
      </dsp:txXfrm>
    </dsp:sp>
    <dsp:sp modelId="{F9BB0B35-EF4C-4B0B-B8A2-6417076B5A4C}">
      <dsp:nvSpPr>
        <dsp:cNvPr id="0" name=""/>
        <dsp:cNvSpPr/>
      </dsp:nvSpPr>
      <dsp:spPr>
        <a:xfrm>
          <a:off x="1324373" y="3149175"/>
          <a:ext cx="9789055" cy="13496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500" kern="1200" dirty="0"/>
            <a:t>El contexto cultural y social para la producción de saber, por parte de sujetos educativos y actores políticos que tienen una representación del saber distintas a las oficiales.</a:t>
          </a:r>
          <a:endParaRPr lang="es-CO" sz="2500" kern="1200" dirty="0"/>
        </a:p>
      </dsp:txBody>
      <dsp:txXfrm>
        <a:off x="1363904" y="3188706"/>
        <a:ext cx="7979482" cy="1270635"/>
      </dsp:txXfrm>
    </dsp:sp>
    <dsp:sp modelId="{EC31541F-6225-481B-BDA2-3746C2714350}">
      <dsp:nvSpPr>
        <dsp:cNvPr id="0" name=""/>
        <dsp:cNvSpPr/>
      </dsp:nvSpPr>
      <dsp:spPr>
        <a:xfrm>
          <a:off x="1893576" y="4685668"/>
          <a:ext cx="9789055" cy="13496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500" kern="1200" dirty="0"/>
            <a:t>Las agencias del poder dominantes establecen prácticas pedagógicas que atrapan a los sujetos en la reproducción de las disciplinas y del control. Descolonización  pedagógica para concebir un sujeto diferente </a:t>
          </a:r>
          <a:endParaRPr lang="es-ES" sz="2500" kern="1200" dirty="0"/>
        </a:p>
      </dsp:txBody>
      <dsp:txXfrm>
        <a:off x="1933107" y="4725199"/>
        <a:ext cx="7967246" cy="1270635"/>
      </dsp:txXfrm>
    </dsp:sp>
    <dsp:sp modelId="{434D659A-9E04-4A32-BEA5-CC4551C22BC1}">
      <dsp:nvSpPr>
        <dsp:cNvPr id="0" name=""/>
        <dsp:cNvSpPr/>
      </dsp:nvSpPr>
      <dsp:spPr>
        <a:xfrm>
          <a:off x="8427971" y="1033745"/>
          <a:ext cx="877303" cy="877303"/>
        </a:xfrm>
        <a:prstGeom prst="downArrow">
          <a:avLst>
            <a:gd name="adj1" fmla="val 55000"/>
            <a:gd name="adj2" fmla="val 45000"/>
          </a:avLst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>
        <a:off x="8625364" y="1033745"/>
        <a:ext cx="482517" cy="660171"/>
      </dsp:txXfrm>
    </dsp:sp>
    <dsp:sp modelId="{DCBBF028-13F2-4229-BA2F-245D50847D5B}">
      <dsp:nvSpPr>
        <dsp:cNvPr id="0" name=""/>
        <dsp:cNvSpPr/>
      </dsp:nvSpPr>
      <dsp:spPr>
        <a:xfrm>
          <a:off x="9207287" y="2628841"/>
          <a:ext cx="877303" cy="877303"/>
        </a:xfrm>
        <a:prstGeom prst="downArrow">
          <a:avLst>
            <a:gd name="adj1" fmla="val 55000"/>
            <a:gd name="adj2" fmla="val 45000"/>
          </a:avLst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>
        <a:off x="9404680" y="2628841"/>
        <a:ext cx="482517" cy="660171"/>
      </dsp:txXfrm>
    </dsp:sp>
    <dsp:sp modelId="{C92CD144-D1D6-4D3D-B1BE-0267C5D521BE}">
      <dsp:nvSpPr>
        <dsp:cNvPr id="0" name=""/>
        <dsp:cNvSpPr/>
      </dsp:nvSpPr>
      <dsp:spPr>
        <a:xfrm>
          <a:off x="9974973" y="4223938"/>
          <a:ext cx="877303" cy="877303"/>
        </a:xfrm>
        <a:prstGeom prst="downArrow">
          <a:avLst>
            <a:gd name="adj1" fmla="val 55000"/>
            <a:gd name="adj2" fmla="val 45000"/>
          </a:avLst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500" kern="1200"/>
        </a:p>
      </dsp:txBody>
      <dsp:txXfrm>
        <a:off x="10172366" y="4223938"/>
        <a:ext cx="482517" cy="6601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5C073-C2DB-4D24-B8E9-11C83B6C3FCC}">
      <dsp:nvSpPr>
        <dsp:cNvPr id="0" name=""/>
        <dsp:cNvSpPr/>
      </dsp:nvSpPr>
      <dsp:spPr>
        <a:xfrm>
          <a:off x="831777" y="0"/>
          <a:ext cx="9426811" cy="49900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68A02-1977-4640-B9DB-20E3AE03F426}">
      <dsp:nvSpPr>
        <dsp:cNvPr id="0" name=""/>
        <dsp:cNvSpPr/>
      </dsp:nvSpPr>
      <dsp:spPr>
        <a:xfrm>
          <a:off x="947" y="1497003"/>
          <a:ext cx="1518968" cy="1996004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0" i="1" u="none" kern="1200" dirty="0">
              <a:solidFill>
                <a:schemeClr val="tx1"/>
              </a:solidFill>
            </a:rPr>
            <a:t>La Educación como práctica de libertad (1967)</a:t>
          </a:r>
          <a:endParaRPr lang="es-ES" sz="2000" u="none" kern="1200" dirty="0">
            <a:solidFill>
              <a:schemeClr val="tx1"/>
            </a:solidFill>
          </a:endParaRPr>
        </a:p>
      </dsp:txBody>
      <dsp:txXfrm>
        <a:off x="75097" y="1571153"/>
        <a:ext cx="1370668" cy="1847704"/>
      </dsp:txXfrm>
    </dsp:sp>
    <dsp:sp modelId="{81278AF0-B7C0-4596-B13F-A89B8A6A4285}">
      <dsp:nvSpPr>
        <dsp:cNvPr id="0" name=""/>
        <dsp:cNvSpPr/>
      </dsp:nvSpPr>
      <dsp:spPr>
        <a:xfrm>
          <a:off x="1595864" y="1497003"/>
          <a:ext cx="1518968" cy="1996004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tx1"/>
              </a:solidFill>
            </a:rPr>
            <a:t>La pedagogía del oprimido (1970)</a:t>
          </a:r>
        </a:p>
      </dsp:txBody>
      <dsp:txXfrm>
        <a:off x="1670014" y="1571153"/>
        <a:ext cx="1370668" cy="1847704"/>
      </dsp:txXfrm>
    </dsp:sp>
    <dsp:sp modelId="{F80EC9B4-4C6B-4450-AB15-67AFA5284FE7}">
      <dsp:nvSpPr>
        <dsp:cNvPr id="0" name=""/>
        <dsp:cNvSpPr/>
      </dsp:nvSpPr>
      <dsp:spPr>
        <a:xfrm>
          <a:off x="3190781" y="1497003"/>
          <a:ext cx="1518968" cy="1996004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0" i="0" kern="1200" dirty="0">
              <a:solidFill>
                <a:schemeClr val="tx1"/>
              </a:solidFill>
            </a:rPr>
            <a:t>La educación popular (1982)</a:t>
          </a:r>
          <a:endParaRPr lang="es-ES" sz="2000" i="0" kern="1200" dirty="0">
            <a:solidFill>
              <a:schemeClr val="tx1"/>
            </a:solidFill>
          </a:endParaRPr>
        </a:p>
      </dsp:txBody>
      <dsp:txXfrm>
        <a:off x="3264931" y="1571153"/>
        <a:ext cx="1370668" cy="1847704"/>
      </dsp:txXfrm>
    </dsp:sp>
    <dsp:sp modelId="{D0B4C7FE-9C0A-49A3-8BDD-C7F1146D1AEC}">
      <dsp:nvSpPr>
        <dsp:cNvPr id="0" name=""/>
        <dsp:cNvSpPr/>
      </dsp:nvSpPr>
      <dsp:spPr>
        <a:xfrm>
          <a:off x="4785698" y="1497003"/>
          <a:ext cx="1518968" cy="1996004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i="0" kern="1200" dirty="0">
              <a:solidFill>
                <a:schemeClr val="tx1"/>
              </a:solidFill>
            </a:rPr>
            <a:t>Pedagogía de la esperanza (1992)</a:t>
          </a:r>
        </a:p>
      </dsp:txBody>
      <dsp:txXfrm>
        <a:off x="4859848" y="1571153"/>
        <a:ext cx="1370668" cy="1847704"/>
      </dsp:txXfrm>
    </dsp:sp>
    <dsp:sp modelId="{696A33E8-D87C-45C7-ADD3-38B63F2E6642}">
      <dsp:nvSpPr>
        <dsp:cNvPr id="0" name=""/>
        <dsp:cNvSpPr/>
      </dsp:nvSpPr>
      <dsp:spPr>
        <a:xfrm>
          <a:off x="6380615" y="1497003"/>
          <a:ext cx="1518968" cy="1996004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i="0" kern="1200" dirty="0">
              <a:solidFill>
                <a:schemeClr val="tx1"/>
              </a:solidFill>
            </a:rPr>
            <a:t>Cartas a quien decide enseñar (1994)</a:t>
          </a:r>
        </a:p>
      </dsp:txBody>
      <dsp:txXfrm>
        <a:off x="6454765" y="1571153"/>
        <a:ext cx="1370668" cy="1847704"/>
      </dsp:txXfrm>
    </dsp:sp>
    <dsp:sp modelId="{BFBDB29F-50CA-4D56-9189-6B1B79F8B840}">
      <dsp:nvSpPr>
        <dsp:cNvPr id="0" name=""/>
        <dsp:cNvSpPr/>
      </dsp:nvSpPr>
      <dsp:spPr>
        <a:xfrm>
          <a:off x="7975532" y="1497003"/>
          <a:ext cx="1518968" cy="1996004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i="0" kern="1200" dirty="0">
              <a:solidFill>
                <a:schemeClr val="tx1"/>
              </a:solidFill>
            </a:rPr>
            <a:t>Pedagogía de la autonomía (1996)</a:t>
          </a:r>
        </a:p>
      </dsp:txBody>
      <dsp:txXfrm>
        <a:off x="8049682" y="1571153"/>
        <a:ext cx="1370668" cy="1847704"/>
      </dsp:txXfrm>
    </dsp:sp>
    <dsp:sp modelId="{22CA0958-0923-4D45-B483-A045AC755ADA}">
      <dsp:nvSpPr>
        <dsp:cNvPr id="0" name=""/>
        <dsp:cNvSpPr/>
      </dsp:nvSpPr>
      <dsp:spPr>
        <a:xfrm>
          <a:off x="9570449" y="1497003"/>
          <a:ext cx="1518968" cy="1996004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0" i="1" kern="1200" dirty="0">
              <a:solidFill>
                <a:schemeClr val="tx1"/>
              </a:solidFill>
            </a:rPr>
            <a:t>Pedagogía de la indignación (2000)</a:t>
          </a:r>
          <a:endParaRPr lang="es-ES" sz="2000" i="0" kern="1200" dirty="0">
            <a:solidFill>
              <a:schemeClr val="tx1"/>
            </a:solidFill>
          </a:endParaRPr>
        </a:p>
      </dsp:txBody>
      <dsp:txXfrm>
        <a:off x="9644599" y="1571153"/>
        <a:ext cx="1370668" cy="18477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017AB-E04F-44C3-A702-348E20871813}">
      <dsp:nvSpPr>
        <dsp:cNvPr id="0" name=""/>
        <dsp:cNvSpPr/>
      </dsp:nvSpPr>
      <dsp:spPr>
        <a:xfrm>
          <a:off x="1447" y="0"/>
          <a:ext cx="2696358" cy="18577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38F72-5F18-43A8-B4D1-BF038211F450}">
      <dsp:nvSpPr>
        <dsp:cNvPr id="0" name=""/>
        <dsp:cNvSpPr/>
      </dsp:nvSpPr>
      <dsp:spPr>
        <a:xfrm>
          <a:off x="0" y="1820125"/>
          <a:ext cx="2696358" cy="392655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0" i="0" kern="1200" dirty="0"/>
            <a:t>Crítico cultural estadounidense. Trabajos en pedagogía pública, estudios culturales,  juveniles, medios de comunicación, teoría crítica, enseñanza superior.</a:t>
          </a:r>
          <a:endParaRPr lang="es-CO" sz="2400" kern="1200" dirty="0"/>
        </a:p>
      </dsp:txBody>
      <dsp:txXfrm>
        <a:off x="0" y="1820125"/>
        <a:ext cx="2696358" cy="3926550"/>
      </dsp:txXfrm>
    </dsp:sp>
    <dsp:sp modelId="{2105D1DE-2CC7-4C2A-9B03-826453FF8FB0}">
      <dsp:nvSpPr>
        <dsp:cNvPr id="0" name=""/>
        <dsp:cNvSpPr/>
      </dsp:nvSpPr>
      <dsp:spPr>
        <a:xfrm>
          <a:off x="3206008" y="0"/>
          <a:ext cx="2696358" cy="18577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4CE1EB-C342-4090-8CCC-A23A01BAA5E5}">
      <dsp:nvSpPr>
        <dsp:cNvPr id="0" name=""/>
        <dsp:cNvSpPr/>
      </dsp:nvSpPr>
      <dsp:spPr>
        <a:xfrm>
          <a:off x="3011992" y="1840189"/>
          <a:ext cx="2943264" cy="384315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No existe un programa elaborado, es desarrollado en términos del  interés y la experiencia por los actores. El conocimiento se construye a partir de la problematización de la vida en pasado y presente .</a:t>
          </a:r>
          <a:br>
            <a:rPr lang="es-CO" sz="2400" kern="1200" dirty="0"/>
          </a:br>
          <a:endParaRPr lang="es-CO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2400" kern="1200"/>
        </a:p>
      </dsp:txBody>
      <dsp:txXfrm>
        <a:off x="3011992" y="1840189"/>
        <a:ext cx="2943264" cy="3843151"/>
      </dsp:txXfrm>
    </dsp:sp>
    <dsp:sp modelId="{EFBC0FF6-A022-4C23-AFAA-21E7B56EF3A2}">
      <dsp:nvSpPr>
        <dsp:cNvPr id="0" name=""/>
        <dsp:cNvSpPr/>
      </dsp:nvSpPr>
      <dsp:spPr>
        <a:xfrm>
          <a:off x="6168112" y="0"/>
          <a:ext cx="2696358" cy="18577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DC1170-3E03-422C-9D1D-AFD576AD442E}">
      <dsp:nvSpPr>
        <dsp:cNvPr id="0" name=""/>
        <dsp:cNvSpPr/>
      </dsp:nvSpPr>
      <dsp:spPr>
        <a:xfrm>
          <a:off x="6153956" y="1892143"/>
          <a:ext cx="2696358" cy="384941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Los profesores deben luchar como intelectuales transformadores y emancipar a sus estudiantes hacia una conciencia crítica que les permita asumir el control de sus vidas</a:t>
          </a:r>
        </a:p>
      </dsp:txBody>
      <dsp:txXfrm>
        <a:off x="6153956" y="1892143"/>
        <a:ext cx="2696358" cy="38494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8D996-FEFC-40D5-8EB2-56826B97CEE9}">
      <dsp:nvSpPr>
        <dsp:cNvPr id="0" name=""/>
        <dsp:cNvSpPr/>
      </dsp:nvSpPr>
      <dsp:spPr>
        <a:xfrm rot="10800000">
          <a:off x="1489473" y="297"/>
          <a:ext cx="7901115" cy="17491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321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La escuela racionaliza la industria del conocimiento   reproduciendo  desigualdad,  sexismo y racismo que fragmentan las relaciones  democráticas mediante la competitividad y etnocentrismo cultural (2003). </a:t>
          </a:r>
        </a:p>
      </dsp:txBody>
      <dsp:txXfrm rot="10800000">
        <a:off x="1926757" y="297"/>
        <a:ext cx="7463831" cy="1749138"/>
      </dsp:txXfrm>
    </dsp:sp>
    <dsp:sp modelId="{A79C03F6-A8C0-4B17-8ECC-6E3685B16807}">
      <dsp:nvSpPr>
        <dsp:cNvPr id="0" name=""/>
        <dsp:cNvSpPr/>
      </dsp:nvSpPr>
      <dsp:spPr>
        <a:xfrm>
          <a:off x="637994" y="297"/>
          <a:ext cx="1749138" cy="17491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7445B-A30C-4662-8F7A-392E2054C320}">
      <dsp:nvSpPr>
        <dsp:cNvPr id="0" name=""/>
        <dsp:cNvSpPr/>
      </dsp:nvSpPr>
      <dsp:spPr>
        <a:xfrm rot="10800000">
          <a:off x="1489473" y="2271566"/>
          <a:ext cx="7901115" cy="17491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321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Es necesario que el discurso, la política y la práctica educacional aborden directamente las nociones de poder, lucha, clase, sexo, resistencia, justicia social  (2005)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2400" kern="1200" dirty="0"/>
        </a:p>
      </dsp:txBody>
      <dsp:txXfrm rot="10800000">
        <a:off x="1926757" y="2271566"/>
        <a:ext cx="7463831" cy="1749138"/>
      </dsp:txXfrm>
    </dsp:sp>
    <dsp:sp modelId="{81C0FEDC-4B91-469E-BDCB-A6BE1B87CEA1}">
      <dsp:nvSpPr>
        <dsp:cNvPr id="0" name=""/>
        <dsp:cNvSpPr/>
      </dsp:nvSpPr>
      <dsp:spPr>
        <a:xfrm>
          <a:off x="637994" y="2271566"/>
          <a:ext cx="1749138" cy="174913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FEA91-F9BE-45CA-9870-E4EB16D60E1F}">
      <dsp:nvSpPr>
        <dsp:cNvPr id="0" name=""/>
        <dsp:cNvSpPr/>
      </dsp:nvSpPr>
      <dsp:spPr>
        <a:xfrm rot="10800000">
          <a:off x="1489473" y="4542835"/>
          <a:ext cx="7901115" cy="17491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321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Enseñar a  participar en la lucha para hacer de la democracia el medio por el cual los estudiantes  amplíen el potencial y las posibilidades de lo que significa ser humano y vivir en una sociedad justa</a:t>
          </a:r>
        </a:p>
      </dsp:txBody>
      <dsp:txXfrm rot="10800000">
        <a:off x="1926757" y="4542835"/>
        <a:ext cx="7463831" cy="1749138"/>
      </dsp:txXfrm>
    </dsp:sp>
    <dsp:sp modelId="{3FCED2FA-22B5-4831-81C6-7F5E4B4BC265}">
      <dsp:nvSpPr>
        <dsp:cNvPr id="0" name=""/>
        <dsp:cNvSpPr/>
      </dsp:nvSpPr>
      <dsp:spPr>
        <a:xfrm>
          <a:off x="637994" y="4542835"/>
          <a:ext cx="1749138" cy="174913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86802-4B6E-4F65-98F0-B204862B8D3F}">
      <dsp:nvSpPr>
        <dsp:cNvPr id="0" name=""/>
        <dsp:cNvSpPr/>
      </dsp:nvSpPr>
      <dsp:spPr>
        <a:xfrm>
          <a:off x="0" y="27599"/>
          <a:ext cx="5654439" cy="209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El trabajo escolar va más allá de los problemas del aula. </a:t>
          </a:r>
          <a:r>
            <a:rPr lang="es-MX" sz="2800" kern="1200" dirty="0"/>
            <a:t>Transciende el contexto escolar, pues cuestiona y genera reflexión sobre el entorno</a:t>
          </a:r>
          <a:endParaRPr lang="es-CO" sz="2800" kern="1200" dirty="0"/>
        </a:p>
      </dsp:txBody>
      <dsp:txXfrm>
        <a:off x="0" y="27599"/>
        <a:ext cx="5654439" cy="2095362"/>
      </dsp:txXfrm>
    </dsp:sp>
    <dsp:sp modelId="{8A80F2BF-48DB-4BBC-883E-58E3C44BB44A}">
      <dsp:nvSpPr>
        <dsp:cNvPr id="0" name=""/>
        <dsp:cNvSpPr/>
      </dsp:nvSpPr>
      <dsp:spPr>
        <a:xfrm>
          <a:off x="6145526" y="56473"/>
          <a:ext cx="5047273" cy="209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La escuela como un espacio complejo, lleno de significados y como esferas públicas </a:t>
          </a:r>
          <a:r>
            <a:rPr lang="es-MX" sz="2800" kern="1200" dirty="0"/>
            <a:t>y de participación democrática</a:t>
          </a:r>
          <a:endParaRPr lang="es-CO" sz="2800" kern="1200" dirty="0"/>
        </a:p>
      </dsp:txBody>
      <dsp:txXfrm>
        <a:off x="6145526" y="56473"/>
        <a:ext cx="5047273" cy="2095362"/>
      </dsp:txXfrm>
    </dsp:sp>
    <dsp:sp modelId="{4DC5489E-F0E0-4647-A7DE-14864CA8056B}">
      <dsp:nvSpPr>
        <dsp:cNvPr id="0" name=""/>
        <dsp:cNvSpPr/>
      </dsp:nvSpPr>
      <dsp:spPr>
        <a:xfrm>
          <a:off x="0" y="2501062"/>
          <a:ext cx="5808239" cy="25587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La relación maestro alumno esta dada por un proceso del diálogo horizontal que destruye las barreras del autoritarismo, el aislamiento y la indiferencia. Ambos educan y se dejan educar, reflexionan, investigan y toman decisiones sobre el avance</a:t>
          </a:r>
        </a:p>
      </dsp:txBody>
      <dsp:txXfrm>
        <a:off x="0" y="2501062"/>
        <a:ext cx="5808239" cy="2558709"/>
      </dsp:txXfrm>
    </dsp:sp>
    <dsp:sp modelId="{A0885D1E-9D04-449C-A984-B7355DBFFE95}">
      <dsp:nvSpPr>
        <dsp:cNvPr id="0" name=""/>
        <dsp:cNvSpPr/>
      </dsp:nvSpPr>
      <dsp:spPr>
        <a:xfrm>
          <a:off x="6161433" y="2501062"/>
          <a:ext cx="5169258" cy="26172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Una práctica pedagógica creadora de espacios de expresión y de </a:t>
          </a:r>
          <a:r>
            <a:rPr lang="es-CO" sz="2800" kern="1200" dirty="0" err="1"/>
            <a:t>resignificación</a:t>
          </a:r>
          <a:r>
            <a:rPr lang="es-CO" sz="2800" kern="1200" dirty="0"/>
            <a:t> de la vida cotidiana, de emancipación </a:t>
          </a:r>
        </a:p>
      </dsp:txBody>
      <dsp:txXfrm>
        <a:off x="6161433" y="2501062"/>
        <a:ext cx="5169258" cy="26172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7F846-4898-4EC1-A3AB-6493C7BB410C}">
      <dsp:nvSpPr>
        <dsp:cNvPr id="0" name=""/>
        <dsp:cNvSpPr/>
      </dsp:nvSpPr>
      <dsp:spPr>
        <a:xfrm>
          <a:off x="2442974" y="0"/>
          <a:ext cx="6211437" cy="621143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CA81C-8055-4EB4-A25C-C710F48D4FB8}">
      <dsp:nvSpPr>
        <dsp:cNvPr id="0" name=""/>
        <dsp:cNvSpPr/>
      </dsp:nvSpPr>
      <dsp:spPr>
        <a:xfrm>
          <a:off x="728114" y="174804"/>
          <a:ext cx="4045605" cy="2984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 Enseñar, como praxis, no puede ser una acción antagónica al desarrollo social de la humanidad. </a:t>
          </a:r>
        </a:p>
      </dsp:txBody>
      <dsp:txXfrm>
        <a:off x="873783" y="320473"/>
        <a:ext cx="3754267" cy="2692697"/>
      </dsp:txXfrm>
    </dsp:sp>
    <dsp:sp modelId="{B9FA562C-D999-4548-B0BF-0050A7B2163A}">
      <dsp:nvSpPr>
        <dsp:cNvPr id="0" name=""/>
        <dsp:cNvSpPr/>
      </dsp:nvSpPr>
      <dsp:spPr>
        <a:xfrm>
          <a:off x="5608834" y="174804"/>
          <a:ext cx="3690836" cy="2984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Actividad creadora, libertaria y con compromiso de transformación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 Vs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  Actividad mecánica, pasiva y sin compromiso.</a:t>
          </a:r>
        </a:p>
      </dsp:txBody>
      <dsp:txXfrm>
        <a:off x="5754503" y="320473"/>
        <a:ext cx="3399498" cy="2692697"/>
      </dsp:txXfrm>
    </dsp:sp>
    <dsp:sp modelId="{5A1E3092-820F-44D7-A2FD-E39AE74B4FDE}">
      <dsp:nvSpPr>
        <dsp:cNvPr id="0" name=""/>
        <dsp:cNvSpPr/>
      </dsp:nvSpPr>
      <dsp:spPr>
        <a:xfrm>
          <a:off x="761580" y="3369237"/>
          <a:ext cx="4036327" cy="28148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Rigor metódico, investigación, crítica, respeto a los saberes de los educandos; ética y estética, predicar con el ejemplo, un acto de amor </a:t>
          </a:r>
        </a:p>
      </dsp:txBody>
      <dsp:txXfrm>
        <a:off x="898992" y="3506649"/>
        <a:ext cx="3761503" cy="2540075"/>
      </dsp:txXfrm>
    </dsp:sp>
    <dsp:sp modelId="{8FF1AB69-F40A-460D-9BD3-5E619E5B71AF}">
      <dsp:nvSpPr>
        <dsp:cNvPr id="0" name=""/>
        <dsp:cNvSpPr/>
      </dsp:nvSpPr>
      <dsp:spPr>
        <a:xfrm>
          <a:off x="5592567" y="3388520"/>
          <a:ext cx="3734804" cy="28092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Reflexión crítica sobre la práctica, así como el reconocimiento y asunción de la identidad cultural </a:t>
          </a:r>
        </a:p>
      </dsp:txBody>
      <dsp:txXfrm>
        <a:off x="5729705" y="3525658"/>
        <a:ext cx="3460528" cy="25350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0CC68-3562-497C-B1B0-05039E7F702D}">
      <dsp:nvSpPr>
        <dsp:cNvPr id="0" name=""/>
        <dsp:cNvSpPr/>
      </dsp:nvSpPr>
      <dsp:spPr>
        <a:xfrm>
          <a:off x="0" y="466223"/>
          <a:ext cx="11023633" cy="154402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6500" kern="1200" dirty="0"/>
            <a:t>Relación dialógica</a:t>
          </a:r>
        </a:p>
      </dsp:txBody>
      <dsp:txXfrm>
        <a:off x="0" y="466223"/>
        <a:ext cx="11023633" cy="1544021"/>
      </dsp:txXfrm>
    </dsp:sp>
    <dsp:sp modelId="{3F318DC8-02E1-4B3A-A3E2-CEF9295C3855}">
      <dsp:nvSpPr>
        <dsp:cNvPr id="0" name=""/>
        <dsp:cNvSpPr/>
      </dsp:nvSpPr>
      <dsp:spPr>
        <a:xfrm>
          <a:off x="26" y="1665058"/>
          <a:ext cx="4397611" cy="50928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El educando requiere una educación que lo coloque en diálogo constante con el otro, que lo predisponga a constantes revisiones, a análisis críticos de sus “descubrimientos”, a una cierta rebeldía, que lo identifique, con métodos y procesos científicos (Freire, 1979, p. 85).</a:t>
          </a:r>
        </a:p>
      </dsp:txBody>
      <dsp:txXfrm>
        <a:off x="26" y="1665058"/>
        <a:ext cx="4397611" cy="5092821"/>
      </dsp:txXfrm>
    </dsp:sp>
    <dsp:sp modelId="{C0E49A2F-98C8-4C32-99B0-BC998CE7FC81}">
      <dsp:nvSpPr>
        <dsp:cNvPr id="0" name=""/>
        <dsp:cNvSpPr/>
      </dsp:nvSpPr>
      <dsp:spPr>
        <a:xfrm>
          <a:off x="4397637" y="1665058"/>
          <a:ext cx="6625969" cy="50928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/>
            <a:t>“Solamente el diálogo, que implica el pensar crítico, es capaz de generarlo. Sin él no hay comunicación y sin ésta no hay verdadera educación” (Freire, 2010, p. 112)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/>
            <a:t>La Escuela socio-crítica no puede ser crítica si no existe la posibilidad de expresarse dialógicamente.</a:t>
          </a:r>
          <a:endParaRPr lang="es-CO" sz="2800" kern="1200" dirty="0"/>
        </a:p>
      </dsp:txBody>
      <dsp:txXfrm>
        <a:off x="4397637" y="1665058"/>
        <a:ext cx="6625969" cy="5092821"/>
      </dsp:txXfrm>
    </dsp:sp>
    <dsp:sp modelId="{087B4E9F-AFA4-4A60-ABE3-24F2CD711517}">
      <dsp:nvSpPr>
        <dsp:cNvPr id="0" name=""/>
        <dsp:cNvSpPr/>
      </dsp:nvSpPr>
      <dsp:spPr>
        <a:xfrm>
          <a:off x="0" y="6442990"/>
          <a:ext cx="11023633" cy="4958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E865D-EC3F-4B2C-A8CE-8599AC98CD20}" type="datetimeFigureOut">
              <a:rPr lang="es-CO" smtClean="0"/>
              <a:t>27/01/2024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99969-F894-4E12-9D8C-00E536ED64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237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A17D7-6D45-47FA-81CB-DF4734B55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9382A9-B08B-430A-ABB0-0423D814B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314D86-B374-4697-9BA1-77563E26E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1/27/2024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577E64-92AB-47A1-B690-04C27167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006E5-A81B-4CFF-9448-88B87C5C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7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F0532-C48E-42C2-A41E-ACCC19FA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EC6BED-254A-4A97-888B-FC84403FD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9AB9EB-CBAA-4415-89C0-F31F905B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6C89A8-BA3C-488E-A288-78ED8C8A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A27973-A4E7-4ACE-9F56-6456EE9D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0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A11304-6FD4-4985-9284-42F52A669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AD3259-EF8C-468D-9741-13CFB1C86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39D8F4-88CA-4A74-9471-A1AE85361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4156E2-B069-4FE6-8A97-28CE192B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6BC81B-17BF-42F6-8C9F-7B367267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4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5B8-2D48-4847-9949-76BD1016E25D}" type="datetimeFigureOut">
              <a:rPr lang="es-CO" smtClean="0"/>
              <a:t>27/01/2024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15EF-A392-487E-910D-1EF89C6D2F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270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BB005-7F66-48BD-9E64-2BD25D45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9A4C21-B57D-4089-A9A2-10C62E0BA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3FE078-DC36-408E-BE2B-481D3BB1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60B493-77BC-4A34-8D1F-F807857C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2C7E63-BC15-4709-8397-5133FF1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1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C2AF3-256B-4984-9EBE-18B4A8DE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6D6031-77D8-400A-B4A5-26FCB9F38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2B77A2-81E8-49B8-98FC-8E5F80AE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1/27/2024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CC2D90-D448-4DB5-ACF3-CBAAB8FC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EFA555-84BD-4E92-99A0-0FC699C5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6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8829-6154-45EF-B109-9139EA4D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E160C4-9D23-4DD5-B656-BD0CEAD49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5EB941-792D-466F-A498-DFA2DB120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BEEA32-B941-40B4-A715-AAE7373D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B51A6F-56EF-47E2-8925-52CEABA1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66C56D-939A-4EE2-AD61-1F15A5E7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38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89F7D-7A5D-44F2-8C68-CDEE8E64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A4FB89-3DB7-44FE-A029-8CA7E4C9D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507D51-A2CE-46C5-A73B-2A80C11BD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3B6FF2-C4E4-4693-A4A5-2588FE09B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241EBDE-5B28-47C3-A165-F35DCA8AE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8FD8EF8-D8AC-44A4-9386-0C903CF7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3788E80-FADD-43F3-B2BD-85D1EFEE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A148C75-F27F-4E3D-91FA-0F16D2E2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112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FE55E-6561-4CD9-AB4A-F98A7640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87773F-1E1E-45D6-ADE7-4B470B5C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58BFBC-3557-4A3A-9E8F-760CF9E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6D92DB-BA8C-483F-909A-136A04A7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F05C373-5FA1-4246-BB30-5D356044B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0060F7-98BF-472D-8636-321433C7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05F489-C0BA-4B61-BD0D-B80AB89D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9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DA965-3025-47F9-A0E5-BC9F4D70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48F54-0B71-4318-AEA7-EDA8E9263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86F8F1-E8FC-4851-AC45-BF994E648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566E5B-23B7-4816-A20D-A7567A70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5D32A1-1C4B-4C4E-9D9A-1FCA28DC4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A74CDC-1209-4A50-A26B-FB88F754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86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14EFA-82FF-4D44-8C8D-FA14C1CC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261C2F8-6F11-4AE9-A158-98355AFF6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4B3380-CAEC-41D1-A9B1-183177133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49F42C-347F-4890-BB56-E426F2C86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899F87-8BD2-4847-BBC7-F820BE11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C602C7-C493-43B9-84C5-49ED89B86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1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E01E7C-D6ED-41C8-9C44-57BA663A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E88A7D-3A09-4155-96A4-1FC8BBAAC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349BA5-15BD-4E5C-945A-A95717901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1/27/2024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17E634-C552-45FE-B1EA-5F68282D5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6FAB06-EEB1-42EF-AACA-A2F2D854F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4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54.jpe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53.jpeg"/><Relationship Id="rId4" Type="http://schemas.openxmlformats.org/officeDocument/2006/relationships/diagramLayout" Target="../diagrams/layout9.xml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55.jpe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56.jpeg"/><Relationship Id="rId4" Type="http://schemas.microsoft.com/office/2007/relationships/hdphoto" Target="../media/hdphoto7.wdp"/><Relationship Id="rId9" Type="http://schemas.microsoft.com/office/2007/relationships/diagramDrawing" Target="../diagrams/drawing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diagramQuickStyle" Target="../diagrams/quickStyle12.xml"/><Relationship Id="rId18" Type="http://schemas.openxmlformats.org/officeDocument/2006/relationships/image" Target="../media/image62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diagramLayout" Target="../diagrams/layout12.xml"/><Relationship Id="rId17" Type="http://schemas.openxmlformats.org/officeDocument/2006/relationships/image" Target="../media/image61.jpeg"/><Relationship Id="rId2" Type="http://schemas.openxmlformats.org/officeDocument/2006/relationships/image" Target="../media/image10.png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Data" Target="../diagrams/data12.xml"/><Relationship Id="rId5" Type="http://schemas.openxmlformats.org/officeDocument/2006/relationships/diagramQuickStyle" Target="../diagrams/quickStyle11.xml"/><Relationship Id="rId15" Type="http://schemas.microsoft.com/office/2007/relationships/diagramDrawing" Target="../diagrams/drawing12.xml"/><Relationship Id="rId10" Type="http://schemas.openxmlformats.org/officeDocument/2006/relationships/image" Target="../media/image59.jpeg"/><Relationship Id="rId4" Type="http://schemas.openxmlformats.org/officeDocument/2006/relationships/diagramLayout" Target="../diagrams/layout11.xml"/><Relationship Id="rId9" Type="http://schemas.openxmlformats.org/officeDocument/2006/relationships/image" Target="../media/image35.jpeg"/><Relationship Id="rId14" Type="http://schemas.openxmlformats.org/officeDocument/2006/relationships/diagramColors" Target="../diagrams/colors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UG5CL2VLxM?feature=oembed" TargetMode="External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2.wdp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4" t="20777" r="10633" b="113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34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C9521CC-B338-4822-BDDB-B314051C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73247" y="414005"/>
            <a:ext cx="5841849" cy="675706"/>
          </a:xfrm>
        </p:spPr>
        <p:txBody>
          <a:bodyPr>
            <a:noAutofit/>
          </a:bodyPr>
          <a:lstStyle/>
          <a:p>
            <a:pPr algn="ctr"/>
            <a:r>
              <a:rPr lang="es-CO" sz="4400" dirty="0"/>
              <a:t>Paulo Freire – su obra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776752"/>
              </p:ext>
            </p:extLst>
          </p:nvPr>
        </p:nvGraphicFramePr>
        <p:xfrm>
          <a:off x="355130" y="1582730"/>
          <a:ext cx="11090366" cy="4990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F0E67C5B-F517-4C68-AF95-8CCE42EB06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463" y="366032"/>
            <a:ext cx="4056784" cy="22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5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26"/>
            <a:ext cx="12192000" cy="685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3254" t="25373" r="21010" b="12761"/>
          <a:stretch/>
        </p:blipFill>
        <p:spPr>
          <a:xfrm>
            <a:off x="538644" y="216422"/>
            <a:ext cx="11114711" cy="62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8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8788" y="1279909"/>
            <a:ext cx="5567212" cy="465862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s-CO" dirty="0">
                <a:solidFill>
                  <a:schemeClr val="tx1"/>
                </a:solidFill>
                <a:ea typeface="Verdana" panose="020B0604030504040204" pitchFamily="34" charset="0"/>
              </a:rPr>
              <a:t>Cuanto más pienso en la práctica educativa y reconozco la responsabilidad que ella nos exige, más me convenzo de nuestro deber de luchar para que ella sea realmente respetada. Si no somos tratados con dignidad y decencia por la administración privada o pública de la educación, es difícil que se concrete el respeto que, como maestros, debemos a los educandos (2008, p. 91).</a:t>
            </a:r>
          </a:p>
        </p:txBody>
      </p: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45" y="455679"/>
            <a:ext cx="5482856" cy="54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64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552A2FE-CFCB-4C01-8DA0-388F91F9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aulo Freire   Qué es enseñar Frei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0862" y="15875"/>
            <a:ext cx="9101138" cy="6826250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AF798A5-C6ED-4DD0-968A-52A4A23FCBDA}"/>
              </a:ext>
            </a:extLst>
          </p:cNvPr>
          <p:cNvSpPr txBox="1">
            <a:spLocks/>
          </p:cNvSpPr>
          <p:nvPr/>
        </p:nvSpPr>
        <p:spPr>
          <a:xfrm>
            <a:off x="125128" y="1846263"/>
            <a:ext cx="2926081" cy="2568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/>
              <a:t>¿Cuál es nuestra comprensión del acto de enseñar?</a:t>
            </a:r>
            <a:endParaRPr lang="es-CO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24A7FE-DE66-4005-95F5-27A7D49FBC77}"/>
              </a:ext>
            </a:extLst>
          </p:cNvPr>
          <p:cNvSpPr txBox="1"/>
          <p:nvPr/>
        </p:nvSpPr>
        <p:spPr>
          <a:xfrm>
            <a:off x="125127" y="4812811"/>
            <a:ext cx="2733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https://www.youtube.com/watch?v=zwri7pO8UHU</a:t>
            </a:r>
          </a:p>
        </p:txBody>
      </p:sp>
    </p:spTree>
    <p:extLst>
      <p:ext uri="{BB962C8B-B14F-4D97-AF65-F5344CB8AC3E}">
        <p14:creationId xmlns:p14="http://schemas.microsoft.com/office/powerpoint/2010/main" val="252928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0FE057B-6E36-49F2-81DD-B5A05BBB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74791BE-915B-4046-ABFE-B4B58A02A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4409" t="44746" r="12826" b="19985"/>
          <a:stretch/>
        </p:blipFill>
        <p:spPr>
          <a:xfrm>
            <a:off x="9151759" y="882502"/>
            <a:ext cx="2517509" cy="39126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5B8C66C-4C0F-4819-8847-C042027E51B2}"/>
              </a:ext>
            </a:extLst>
          </p:cNvPr>
          <p:cNvSpPr txBox="1"/>
          <p:nvPr/>
        </p:nvSpPr>
        <p:spPr>
          <a:xfrm>
            <a:off x="9268570" y="988906"/>
            <a:ext cx="2009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2400" b="1" dirty="0"/>
              <a:t>¿Maestros sensibles del mundo?</a:t>
            </a:r>
            <a:endParaRPr lang="es-CO" sz="2400" b="1"/>
          </a:p>
        </p:txBody>
      </p:sp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D7AC5BDE-3FD4-4399-8DEC-2B765CB24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2" t="33035" r="27660" b="46500"/>
          <a:stretch/>
        </p:blipFill>
        <p:spPr>
          <a:xfrm>
            <a:off x="629062" y="627289"/>
            <a:ext cx="8449799" cy="271644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453255-4138-498D-B224-E98B665D26F8}"/>
              </a:ext>
            </a:extLst>
          </p:cNvPr>
          <p:cNvSpPr txBox="1"/>
          <p:nvPr/>
        </p:nvSpPr>
        <p:spPr>
          <a:xfrm>
            <a:off x="914173" y="3552635"/>
            <a:ext cx="80231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cs typeface="Aharoni" panose="02010803020104030203" pitchFamily="2" charset="-79"/>
              </a:rPr>
              <a:t>La práctica docente no se puede limitar a la enseñanza mecánica de los contenidos y estos  contenidos no pueden prescindir del conocimiento crítico , de las condiciones sociales, culturales y económicas del contexto de los educandos </a:t>
            </a:r>
          </a:p>
          <a:p>
            <a:r>
              <a:rPr lang="es-MX" sz="2800" b="1" dirty="0">
                <a:cs typeface="Aharoni" panose="02010803020104030203" pitchFamily="2" charset="-79"/>
              </a:rPr>
              <a:t>(Freire 2010)</a:t>
            </a:r>
            <a:endParaRPr lang="es-CO" sz="2800" b="1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338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792F882-3A29-46E2-9379-F065F86C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9228138" y="652463"/>
            <a:ext cx="2963862" cy="104298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s-CO" sz="3600" b="1" dirty="0"/>
              <a:t>Henry Giroux</a:t>
            </a:r>
            <a:br>
              <a:rPr lang="es-CO" sz="3600" b="1" dirty="0"/>
            </a:br>
            <a:r>
              <a:rPr lang="es-CO" sz="3600" b="1" dirty="0"/>
              <a:t>1943</a:t>
            </a:r>
          </a:p>
        </p:txBody>
      </p:sp>
      <p:pic>
        <p:nvPicPr>
          <p:cNvPr id="2050" name="Picture 2" descr="Resultado de imagen para Girou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1426"/>
          <a:stretch/>
        </p:blipFill>
        <p:spPr bwMode="auto">
          <a:xfrm>
            <a:off x="9362080" y="2161327"/>
            <a:ext cx="2695978" cy="29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668268457"/>
              </p:ext>
            </p:extLst>
          </p:nvPr>
        </p:nvGraphicFramePr>
        <p:xfrm>
          <a:off x="346364" y="467189"/>
          <a:ext cx="8881774" cy="5840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4533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A0B5C-0BA3-4685-AD58-0122E3F3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5AE8D9-5B72-4197-B246-EBFC89C3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E4D1B6-07F5-4433-9D4F-E382EB02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r="8500"/>
          <a:stretch/>
        </p:blipFill>
        <p:spPr>
          <a:xfrm>
            <a:off x="-33670" y="10287"/>
            <a:ext cx="12192000" cy="6837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8C63DC4-7964-4573-9836-20EA9BE214BA}"/>
              </a:ext>
            </a:extLst>
          </p:cNvPr>
          <p:cNvSpPr txBox="1"/>
          <p:nvPr/>
        </p:nvSpPr>
        <p:spPr>
          <a:xfrm>
            <a:off x="3273287" y="6442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https://www.slideserve.com/raleigh/pedagog-a-cr-tica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626A79-5FF5-4EED-9CF6-02EB7350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24"/>
          <a:stretch/>
        </p:blipFill>
        <p:spPr>
          <a:xfrm>
            <a:off x="95693" y="16799"/>
            <a:ext cx="7074568" cy="16859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30D187-B212-49F9-A511-9C9C3933463D}"/>
              </a:ext>
            </a:extLst>
          </p:cNvPr>
          <p:cNvSpPr txBox="1"/>
          <p:nvPr/>
        </p:nvSpPr>
        <p:spPr>
          <a:xfrm>
            <a:off x="314752" y="2213804"/>
            <a:ext cx="2958535" cy="193899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2400" dirty="0">
                <a:solidFill>
                  <a:sysClr val="windowText" lastClr="000000"/>
                </a:solidFill>
              </a:rPr>
              <a:t>La escuela, no es neutral , se ejerce una acción política en favor de la justicia social</a:t>
            </a:r>
            <a:endParaRPr lang="es-CO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0A5665-3BAC-46B8-836E-CF67039BE4EA}"/>
              </a:ext>
            </a:extLst>
          </p:cNvPr>
          <p:cNvSpPr txBox="1"/>
          <p:nvPr/>
        </p:nvSpPr>
        <p:spPr>
          <a:xfrm>
            <a:off x="8918715" y="2090288"/>
            <a:ext cx="2958536" cy="286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Las escuelas son lugares  dedicados a potenciar a la persona y a la sociedad. Allí, los estudiantes aprenden los conocimientos y las habilidades necesarios para vivir en una auténtica democracia .</a:t>
            </a:r>
            <a:endParaRPr lang="es-C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2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7A0EA5-A64A-496E-99C7-FC56115C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3493972" y="462013"/>
            <a:ext cx="8258474" cy="477413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s-CO" sz="2800" dirty="0"/>
              <a:t>“La escuela no es sólo un lugar para estudiar, también es un lugar de encuentro donde se conversa, discute, argumenta y hace política” (</a:t>
            </a:r>
            <a:r>
              <a:rPr lang="es-CO" sz="2800" dirty="0" err="1"/>
              <a:t>Gadotti</a:t>
            </a:r>
            <a:r>
              <a:rPr lang="es-CO" sz="2800" dirty="0"/>
              <a:t>, 2007, p.10).</a:t>
            </a:r>
          </a:p>
          <a:p>
            <a:r>
              <a:rPr lang="es-ES" sz="2800" dirty="0">
                <a:solidFill>
                  <a:schemeClr val="tx1"/>
                </a:solidFill>
              </a:rPr>
              <a:t>La separación entre la educación y la política, sea por ingenuidad o por astucia, es algo irreal y peligroso..</a:t>
            </a:r>
          </a:p>
          <a:p>
            <a:r>
              <a:rPr lang="es-CO" sz="2800" i="1" dirty="0">
                <a:cs typeface="Arial" pitchFamily="34" charset="0"/>
              </a:rPr>
              <a:t>¿Qué tipo de sociedad queremos crear en el contexto de las presentes y cambiantes fronteras culturales y étnicas?</a:t>
            </a:r>
          </a:p>
          <a:p>
            <a:r>
              <a:rPr lang="es-CO" sz="2800" i="1" dirty="0">
                <a:cs typeface="Arial" pitchFamily="34" charset="0"/>
              </a:rPr>
              <a:t>¿Cómo podemos conciliar las nociones de diferencia e igualdad con los imperativos de libertad y justicia?  (Giroux, 2003, p. 306).</a:t>
            </a:r>
          </a:p>
          <a:p>
            <a:endParaRPr lang="es-ES" sz="2800" dirty="0">
              <a:solidFill>
                <a:schemeClr val="tx1"/>
              </a:solidFill>
            </a:endParaRPr>
          </a:p>
          <a:p>
            <a:endParaRPr lang="es-CO" sz="2800" dirty="0">
              <a:solidFill>
                <a:schemeClr val="tx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1748" y="591505"/>
            <a:ext cx="3236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LA ESCUELA PARA LA CONSTRUCCIÓN DE DEMOCRACIA</a:t>
            </a:r>
          </a:p>
        </p:txBody>
      </p:sp>
      <p:grpSp>
        <p:nvGrpSpPr>
          <p:cNvPr id="7" name="6 Grupo"/>
          <p:cNvGrpSpPr/>
          <p:nvPr/>
        </p:nvGrpSpPr>
        <p:grpSpPr>
          <a:xfrm>
            <a:off x="-1" y="5457524"/>
            <a:ext cx="5636655" cy="877612"/>
            <a:chOff x="4285" y="0"/>
            <a:chExt cx="8768457" cy="120100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7 Cheurón"/>
            <p:cNvSpPr/>
            <p:nvPr/>
          </p:nvSpPr>
          <p:spPr>
            <a:xfrm>
              <a:off x="4285" y="0"/>
              <a:ext cx="8768457" cy="1201003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urón 4"/>
            <p:cNvSpPr/>
            <p:nvPr/>
          </p:nvSpPr>
          <p:spPr>
            <a:xfrm>
              <a:off x="604788" y="268891"/>
              <a:ext cx="7567453" cy="9321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2800" b="1" kern="1200" dirty="0">
                  <a:solidFill>
                    <a:schemeClr val="tx1"/>
                  </a:solidFill>
                </a:rPr>
                <a:t>Promoción y respeto de la justicia</a:t>
              </a:r>
            </a:p>
          </p:txBody>
        </p:sp>
      </p:grpSp>
      <p:pic>
        <p:nvPicPr>
          <p:cNvPr id="5122" name="Picture 2" descr="Mesa de diálogo. – lectu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36" y="2353836"/>
            <a:ext cx="2857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9 Grupo">
            <a:extLst>
              <a:ext uri="{FF2B5EF4-FFF2-40B4-BE49-F238E27FC236}">
                <a16:creationId xmlns:a16="http://schemas.microsoft.com/office/drawing/2014/main" id="{5AF9FF3C-1AC7-4772-AC7F-C6AD66097555}"/>
              </a:ext>
            </a:extLst>
          </p:cNvPr>
          <p:cNvGrpSpPr/>
          <p:nvPr/>
        </p:nvGrpSpPr>
        <p:grpSpPr>
          <a:xfrm>
            <a:off x="5197641" y="5457523"/>
            <a:ext cx="6410425" cy="877611"/>
            <a:chOff x="4285" y="0"/>
            <a:chExt cx="8768457" cy="120100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10 Cheurón">
              <a:extLst>
                <a:ext uri="{FF2B5EF4-FFF2-40B4-BE49-F238E27FC236}">
                  <a16:creationId xmlns:a16="http://schemas.microsoft.com/office/drawing/2014/main" id="{674FC794-02E9-4891-A73E-258B15A3DB10}"/>
                </a:ext>
              </a:extLst>
            </p:cNvPr>
            <p:cNvSpPr/>
            <p:nvPr/>
          </p:nvSpPr>
          <p:spPr>
            <a:xfrm>
              <a:off x="4285" y="0"/>
              <a:ext cx="8768457" cy="1201003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12" name="Cheurón 4">
              <a:extLst>
                <a:ext uri="{FF2B5EF4-FFF2-40B4-BE49-F238E27FC236}">
                  <a16:creationId xmlns:a16="http://schemas.microsoft.com/office/drawing/2014/main" id="{F01ED55A-2594-467B-917E-EAA0CD91522C}"/>
                </a:ext>
              </a:extLst>
            </p:cNvPr>
            <p:cNvSpPr/>
            <p:nvPr/>
          </p:nvSpPr>
          <p:spPr>
            <a:xfrm>
              <a:off x="723281" y="144894"/>
              <a:ext cx="7567454" cy="105610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/>
              <a:r>
                <a:rPr lang="es-CO" sz="2600" b="1" i="1" dirty="0">
                  <a:solidFill>
                    <a:schemeClr val="tx1"/>
                  </a:solidFill>
                </a:rPr>
                <a:t>Ciudadanía crítica  Vs  buena ciudadanía</a:t>
              </a:r>
              <a:endParaRPr lang="es-CO" sz="2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38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032922-71B6-4984-B0C8-034B7C8F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9719983"/>
              </p:ext>
            </p:extLst>
          </p:nvPr>
        </p:nvGraphicFramePr>
        <p:xfrm>
          <a:off x="-334419" y="306891"/>
          <a:ext cx="11881376" cy="6292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8916088D-480C-4408-AB17-F96D27A5F2FE}"/>
              </a:ext>
            </a:extLst>
          </p:cNvPr>
          <p:cNvSpPr txBox="1"/>
          <p:nvPr/>
        </p:nvSpPr>
        <p:spPr>
          <a:xfrm>
            <a:off x="9402418" y="146714"/>
            <a:ext cx="218822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Peter </a:t>
            </a:r>
            <a:r>
              <a:rPr kumimoji="0" lang="es-CO" sz="3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Mclaren</a:t>
            </a:r>
            <a:endParaRPr kumimoji="0" lang="es-CO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600" kern="0" dirty="0">
                <a:solidFill>
                  <a:sysClr val="windowText" lastClr="000000"/>
                </a:solidFill>
              </a:rPr>
              <a:t>1948</a:t>
            </a:r>
            <a:endParaRPr kumimoji="0" lang="es-CO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74" name="Picture 2" descr="Resultado de imagen para Peter McLar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69" y="1798490"/>
            <a:ext cx="2317388" cy="34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72868FF-D723-4FAF-BEBD-F3F70078F13B}"/>
              </a:ext>
            </a:extLst>
          </p:cNvPr>
          <p:cNvSpPr txBox="1"/>
          <p:nvPr/>
        </p:nvSpPr>
        <p:spPr>
          <a:xfrm>
            <a:off x="9441722" y="5263744"/>
            <a:ext cx="2616769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CO" sz="2000" dirty="0"/>
              <a:t>Literatura inglesa, licenciado, magister y doctor en educación. Canadiense</a:t>
            </a:r>
          </a:p>
        </p:txBody>
      </p:sp>
    </p:spTree>
    <p:extLst>
      <p:ext uri="{BB962C8B-B14F-4D97-AF65-F5344CB8AC3E}">
        <p14:creationId xmlns:p14="http://schemas.microsoft.com/office/powerpoint/2010/main" val="626889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88556A8-15B1-4816-ACD5-8CA56F62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FB30C8-6888-4484-ABD6-AAE7391D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586" y="252942"/>
            <a:ext cx="10178322" cy="595515"/>
          </a:xfrm>
        </p:spPr>
        <p:txBody>
          <a:bodyPr>
            <a:noAutofit/>
          </a:bodyPr>
          <a:lstStyle/>
          <a:p>
            <a:pPr algn="ctr"/>
            <a:r>
              <a:rPr lang="es-CO" sz="4400" dirty="0"/>
              <a:t>CARACTERISTICAS 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FD1F6C6-FF10-469F-80CE-62ECEF6430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3028" y="1007165"/>
          <a:ext cx="11334659" cy="5174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F379C85C-23A2-41EF-8D42-675C25E2668B}"/>
              </a:ext>
            </a:extLst>
          </p:cNvPr>
          <p:cNvSpPr/>
          <p:nvPr/>
        </p:nvSpPr>
        <p:spPr>
          <a:xfrm>
            <a:off x="928049" y="6340621"/>
            <a:ext cx="11000094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800" dirty="0"/>
              <a:t>La finalidad última de la educación, es la transformación social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23897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7"/>
            <a:ext cx="12192000" cy="685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554638" y="713390"/>
            <a:ext cx="6220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rgbClr val="339966"/>
                </a:solidFill>
              </a:rPr>
              <a:t>LA PEDAGOGÍA SOCIOCRÍTICA</a:t>
            </a:r>
          </a:p>
        </p:txBody>
      </p:sp>
      <p:pic>
        <p:nvPicPr>
          <p:cNvPr id="1026" name="Picture 2" descr="La educación es un acto de amor, por tanto, un acto de valor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06" y="713390"/>
            <a:ext cx="4216655" cy="56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117590" y="3756983"/>
            <a:ext cx="59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Mg. Martha Lucía Garzón Osorio</a:t>
            </a:r>
          </a:p>
          <a:p>
            <a:r>
              <a:rPr lang="es-CO" sz="2800" b="1" dirty="0"/>
              <a:t>malucia@utp.edu.co</a:t>
            </a:r>
          </a:p>
        </p:txBody>
      </p:sp>
    </p:spTree>
    <p:extLst>
      <p:ext uri="{BB962C8B-B14F-4D97-AF65-F5344CB8AC3E}">
        <p14:creationId xmlns:p14="http://schemas.microsoft.com/office/powerpoint/2010/main" val="869127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Resultado de imagen para freire pedagog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6" y="2197289"/>
            <a:ext cx="3303276" cy="22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FFB30C8-6888-4484-ABD6-AAE7391D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92" y="5479896"/>
            <a:ext cx="3051544" cy="551065"/>
          </a:xfrm>
        </p:spPr>
        <p:txBody>
          <a:bodyPr>
            <a:noAutofit/>
          </a:bodyPr>
          <a:lstStyle/>
          <a:p>
            <a:pPr algn="ctr"/>
            <a:r>
              <a:rPr lang="es-CO" sz="4400" dirty="0"/>
              <a:t>ENSEÑANZA 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828886"/>
              </p:ext>
            </p:extLst>
          </p:nvPr>
        </p:nvGraphicFramePr>
        <p:xfrm>
          <a:off x="2807313" y="149893"/>
          <a:ext cx="10941985" cy="621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8438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E5816E-041F-44B6-BA7E-C9DB605E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696" t="16406" r="23611" b="16947"/>
          <a:stretch/>
        </p:blipFill>
        <p:spPr>
          <a:xfrm>
            <a:off x="6333422" y="538784"/>
            <a:ext cx="5602917" cy="41435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E057A5-792F-4612-8CFE-0833DA33F692}"/>
              </a:ext>
            </a:extLst>
          </p:cNvPr>
          <p:cNvSpPr txBox="1"/>
          <p:nvPr/>
        </p:nvSpPr>
        <p:spPr>
          <a:xfrm>
            <a:off x="789875" y="625350"/>
            <a:ext cx="55435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La pedagogía crítica reniega “el </a:t>
            </a:r>
            <a:r>
              <a:rPr lang="es-CO" sz="2800" dirty="0"/>
              <a:t>modelo bancario” que supone </a:t>
            </a:r>
            <a:r>
              <a:rPr lang="es-MX" sz="2800" dirty="0"/>
              <a:t>la existencia de un educador que lo sabe todo y de un educando que lo ignora  todo. </a:t>
            </a:r>
          </a:p>
          <a:p>
            <a:endParaRPr lang="es-MX" sz="2800" dirty="0"/>
          </a:p>
          <a:p>
            <a:r>
              <a:rPr lang="es-MX" sz="2800" dirty="0"/>
              <a:t>La enseñanza se entiende </a:t>
            </a:r>
            <a:r>
              <a:rPr lang="es-CO" sz="2800" dirty="0"/>
              <a:t>como una actividad crítica e investigativa, </a:t>
            </a:r>
            <a:r>
              <a:rPr lang="es-MX" sz="2800" dirty="0"/>
              <a:t>que permite desvelar y leer la </a:t>
            </a:r>
            <a:r>
              <a:rPr lang="es-CO" sz="2800" dirty="0"/>
              <a:t>realidad para poder situarnos </a:t>
            </a:r>
            <a:r>
              <a:rPr lang="es-MX" sz="2800" dirty="0"/>
              <a:t>de una manera más lúcida y crítica en nuestro mundo. </a:t>
            </a:r>
          </a:p>
          <a:p>
            <a:r>
              <a:rPr lang="es-CO" sz="2800" dirty="0"/>
              <a:t>                                            (Magendzo)</a:t>
            </a:r>
          </a:p>
        </p:txBody>
      </p:sp>
    </p:spTree>
    <p:extLst>
      <p:ext uri="{BB962C8B-B14F-4D97-AF65-F5344CB8AC3E}">
        <p14:creationId xmlns:p14="http://schemas.microsoft.com/office/powerpoint/2010/main" val="106870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8A07AA0-4643-44A8-97AC-895045E9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6A52C7-6DB4-49F5-9988-9AE1617F9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0838" t="52529" r="12500" b="12821"/>
          <a:stretch/>
        </p:blipFill>
        <p:spPr>
          <a:xfrm>
            <a:off x="8438388" y="2311089"/>
            <a:ext cx="3046475" cy="35635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563200A-84D2-40F3-BD09-2425AFA3D870}"/>
              </a:ext>
            </a:extLst>
          </p:cNvPr>
          <p:cNvSpPr txBox="1"/>
          <p:nvPr/>
        </p:nvSpPr>
        <p:spPr>
          <a:xfrm>
            <a:off x="8257309" y="1316182"/>
            <a:ext cx="3255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¿Maestros formadores?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3DC27-3063-4E52-B94C-C63C97AA2F1D}"/>
              </a:ext>
            </a:extLst>
          </p:cNvPr>
          <p:cNvSpPr txBox="1"/>
          <p:nvPr/>
        </p:nvSpPr>
        <p:spPr>
          <a:xfrm>
            <a:off x="1031704" y="1443841"/>
            <a:ext cx="6535554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2800" dirty="0"/>
              <a:t>La práctica educativa es algo muy serio. Ayudamos o perjudicamos. Podemos contribuir al fracaso de los educandos con nuestra incompetencia, mala preparación o irresponsabilidad. Pero también podemos contribuir con nuestra responsabilidad, preparación científica, gusto por la enseñanza, seriedad y nuestro testimonio de lucha contra las injusticias  (Freire, 2010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09052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947790-8114-4DA4-A98F-C1C68B96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720" t="20573" r="25257" b="13780"/>
          <a:stretch/>
        </p:blipFill>
        <p:spPr>
          <a:xfrm>
            <a:off x="233072" y="1222281"/>
            <a:ext cx="6119601" cy="507264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1A15506-D113-45F6-B0C6-8A896A694784}"/>
              </a:ext>
            </a:extLst>
          </p:cNvPr>
          <p:cNvSpPr txBox="1"/>
          <p:nvPr/>
        </p:nvSpPr>
        <p:spPr>
          <a:xfrm>
            <a:off x="6352672" y="1392402"/>
            <a:ext cx="4948528" cy="35394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2800" dirty="0"/>
              <a:t>Se apuesta por un aprendizaje dialógico, cooperativo, que no excluye a nadie. Todos y todas, independiente de su origen y capacidades, tienen algo que aportar, todos y todas tienen voz y respuestas, nadie puede quedar excluido (Freire 1995).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8901794-0573-4DF3-9999-74FE570E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628" y="211927"/>
            <a:ext cx="6456089" cy="70230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s-MX" b="1" dirty="0"/>
              <a:t>El acto de aprender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51588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71BAB6-AA0B-4210-9DAB-B0A343C9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B9DA7F71-C41D-429A-B1E4-D0D118D4F5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85137" y="0"/>
            <a:ext cx="3596933" cy="877305"/>
          </a:xfrm>
        </p:spPr>
        <p:txBody>
          <a:bodyPr>
            <a:normAutofit/>
          </a:bodyPr>
          <a:lstStyle/>
          <a:p>
            <a:pPr algn="ctr"/>
            <a:r>
              <a:rPr lang="es-CO" sz="4400" b="1" dirty="0"/>
              <a:t>CONTENIDOS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CD22F48-4D2D-442E-A3FC-8A6F4C7F195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52898" y="870519"/>
            <a:ext cx="6957034" cy="540282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ea typeface="Times New Roman" panose="02020603050405020304" pitchFamily="18" charset="0"/>
              </a:rPr>
              <a:t>T</a:t>
            </a:r>
            <a:r>
              <a:rPr lang="es-ES" sz="2400" dirty="0">
                <a:effectLst/>
                <a:ea typeface="Times New Roman" panose="02020603050405020304" pitchFamily="18" charset="0"/>
              </a:rPr>
              <a:t>emas transversales relacionados con la comprensión y producción de explicaciones y propuestas de transformación social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ea typeface="Times New Roman" panose="02020603050405020304" pitchFamily="18" charset="0"/>
              </a:rPr>
              <a:t>Qu</a:t>
            </a:r>
            <a:r>
              <a:rPr lang="es-ES" sz="2400" dirty="0">
                <a:effectLst/>
                <a:ea typeface="Times New Roman" panose="02020603050405020304" pitchFamily="18" charset="0"/>
              </a:rPr>
              <a:t>e busquen el desarrollo de un pensamiento crítico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No son impuestos, se i</a:t>
            </a:r>
            <a:r>
              <a:rPr lang="es-E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dentifican a través de la pregunta, por ello se constituyen en la visión del mundo de los educandos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Deben ser problematizados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Aportan </a:t>
            </a:r>
            <a:r>
              <a:rPr lang="es-E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al desarrollo afectivo, intelectual, ético-valórica, de convivencia social y democrática.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Se desarrollan en equipos de investigación acción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400" dirty="0">
                <a:cs typeface="Times New Roman" panose="02020603050405020304" pitchFamily="18" charset="0"/>
              </a:rPr>
              <a:t>Se devuelven no como disertación, sino como aporte a las personas de quienes las recibió </a:t>
            </a:r>
            <a:endParaRPr lang="es-CO" sz="2400" dirty="0"/>
          </a:p>
        </p:txBody>
      </p:sp>
      <p:sp>
        <p:nvSpPr>
          <p:cNvPr id="12" name="Diagrama de flujo: proceso alternativo 11">
            <a:extLst>
              <a:ext uri="{FF2B5EF4-FFF2-40B4-BE49-F238E27FC236}">
                <a16:creationId xmlns:a16="http://schemas.microsoft.com/office/drawing/2014/main" id="{96C8B351-1808-4717-BFCE-13556B0C0D8D}"/>
              </a:ext>
            </a:extLst>
          </p:cNvPr>
          <p:cNvSpPr/>
          <p:nvPr/>
        </p:nvSpPr>
        <p:spPr>
          <a:xfrm rot="616058">
            <a:off x="9976612" y="1547986"/>
            <a:ext cx="1790500" cy="61264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000" dirty="0"/>
              <a:t>Tecnología e informática</a:t>
            </a:r>
          </a:p>
        </p:txBody>
      </p:sp>
      <p:sp>
        <p:nvSpPr>
          <p:cNvPr id="13" name="Diagrama de flujo: proceso alternativo 12">
            <a:extLst>
              <a:ext uri="{FF2B5EF4-FFF2-40B4-BE49-F238E27FC236}">
                <a16:creationId xmlns:a16="http://schemas.microsoft.com/office/drawing/2014/main" id="{29965757-715F-470F-95F5-BAA85EF9C5A8}"/>
              </a:ext>
            </a:extLst>
          </p:cNvPr>
          <p:cNvSpPr/>
          <p:nvPr/>
        </p:nvSpPr>
        <p:spPr>
          <a:xfrm rot="20547437">
            <a:off x="7407128" y="1252869"/>
            <a:ext cx="1973319" cy="836353"/>
          </a:xfrm>
          <a:prstGeom prst="flowChartAlternateProcess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medios de comunicación</a:t>
            </a:r>
            <a:endParaRPr lang="es-CO" sz="2000" dirty="0"/>
          </a:p>
        </p:txBody>
      </p:sp>
      <p:sp>
        <p:nvSpPr>
          <p:cNvPr id="14" name="Diagrama de flujo: proceso alternativo 13">
            <a:extLst>
              <a:ext uri="{FF2B5EF4-FFF2-40B4-BE49-F238E27FC236}">
                <a16:creationId xmlns:a16="http://schemas.microsoft.com/office/drawing/2014/main" id="{689DE17C-D249-4227-BA9F-A298C6D055E7}"/>
              </a:ext>
            </a:extLst>
          </p:cNvPr>
          <p:cNvSpPr/>
          <p:nvPr/>
        </p:nvSpPr>
        <p:spPr>
          <a:xfrm rot="1026152">
            <a:off x="10463474" y="5640200"/>
            <a:ext cx="1334575" cy="563192"/>
          </a:xfrm>
          <a:prstGeom prst="flowChartAlternate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género</a:t>
            </a:r>
            <a:endParaRPr lang="es-CO" sz="2000" dirty="0"/>
          </a:p>
        </p:txBody>
      </p:sp>
      <p:sp>
        <p:nvSpPr>
          <p:cNvPr id="15" name="Diagrama de flujo: proceso alternativo 14">
            <a:extLst>
              <a:ext uri="{FF2B5EF4-FFF2-40B4-BE49-F238E27FC236}">
                <a16:creationId xmlns:a16="http://schemas.microsoft.com/office/drawing/2014/main" id="{FBD5123E-9CB6-4027-968F-4D910642D961}"/>
              </a:ext>
            </a:extLst>
          </p:cNvPr>
          <p:cNvSpPr/>
          <p:nvPr/>
        </p:nvSpPr>
        <p:spPr>
          <a:xfrm rot="968872">
            <a:off x="10952070" y="3738014"/>
            <a:ext cx="1121551" cy="410280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paz</a:t>
            </a:r>
            <a:endParaRPr lang="es-CO" sz="2000" dirty="0"/>
          </a:p>
        </p:txBody>
      </p:sp>
      <p:sp>
        <p:nvSpPr>
          <p:cNvPr id="16" name="Diagrama de flujo: proceso alternativo 15">
            <a:extLst>
              <a:ext uri="{FF2B5EF4-FFF2-40B4-BE49-F238E27FC236}">
                <a16:creationId xmlns:a16="http://schemas.microsoft.com/office/drawing/2014/main" id="{70F7C013-575E-4C57-BB88-8DE2A0D84385}"/>
              </a:ext>
            </a:extLst>
          </p:cNvPr>
          <p:cNvSpPr/>
          <p:nvPr/>
        </p:nvSpPr>
        <p:spPr>
          <a:xfrm rot="505435">
            <a:off x="9625186" y="366847"/>
            <a:ext cx="2319130" cy="1007345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edio ambiente y desarrollo sostenible</a:t>
            </a:r>
            <a:endParaRPr lang="es-CO" sz="2000" dirty="0"/>
          </a:p>
        </p:txBody>
      </p:sp>
      <p:sp>
        <p:nvSpPr>
          <p:cNvPr id="17" name="Diagrama de flujo: proceso alternativo 16">
            <a:extLst>
              <a:ext uri="{FF2B5EF4-FFF2-40B4-BE49-F238E27FC236}">
                <a16:creationId xmlns:a16="http://schemas.microsoft.com/office/drawing/2014/main" id="{82DFC0A7-6FE2-4B25-9875-6F7DF69FF5D9}"/>
              </a:ext>
            </a:extLst>
          </p:cNvPr>
          <p:cNvSpPr/>
          <p:nvPr/>
        </p:nvSpPr>
        <p:spPr>
          <a:xfrm rot="21106150">
            <a:off x="7602590" y="229607"/>
            <a:ext cx="1842051" cy="68862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Derechos humanos</a:t>
            </a:r>
            <a:endParaRPr lang="es-CO" sz="2000" dirty="0"/>
          </a:p>
        </p:txBody>
      </p:sp>
      <p:sp>
        <p:nvSpPr>
          <p:cNvPr id="18" name="Diagrama de flujo: proceso alternativo 17">
            <a:extLst>
              <a:ext uri="{FF2B5EF4-FFF2-40B4-BE49-F238E27FC236}">
                <a16:creationId xmlns:a16="http://schemas.microsoft.com/office/drawing/2014/main" id="{C65E412D-D09F-41CA-A237-F2476899F3B7}"/>
              </a:ext>
            </a:extLst>
          </p:cNvPr>
          <p:cNvSpPr/>
          <p:nvPr/>
        </p:nvSpPr>
        <p:spPr>
          <a:xfrm rot="20709332">
            <a:off x="7827554" y="5264542"/>
            <a:ext cx="2161438" cy="744348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Multiculturalidad</a:t>
            </a:r>
            <a:endParaRPr lang="es-CO" sz="2000" dirty="0"/>
          </a:p>
        </p:txBody>
      </p:sp>
      <p:sp>
        <p:nvSpPr>
          <p:cNvPr id="19" name="Diagrama de flujo: proceso alternativo 18">
            <a:extLst>
              <a:ext uri="{FF2B5EF4-FFF2-40B4-BE49-F238E27FC236}">
                <a16:creationId xmlns:a16="http://schemas.microsoft.com/office/drawing/2014/main" id="{8264C221-F245-4E3B-9E55-785AA34D568A}"/>
              </a:ext>
            </a:extLst>
          </p:cNvPr>
          <p:cNvSpPr/>
          <p:nvPr/>
        </p:nvSpPr>
        <p:spPr>
          <a:xfrm>
            <a:off x="8794073" y="3043692"/>
            <a:ext cx="1628031" cy="418390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sexualidad</a:t>
            </a:r>
            <a:endParaRPr lang="es-CO" sz="2000" dirty="0"/>
          </a:p>
        </p:txBody>
      </p:sp>
      <p:sp>
        <p:nvSpPr>
          <p:cNvPr id="20" name="Diagrama de flujo: proceso alternativo 19">
            <a:extLst>
              <a:ext uri="{FF2B5EF4-FFF2-40B4-BE49-F238E27FC236}">
                <a16:creationId xmlns:a16="http://schemas.microsoft.com/office/drawing/2014/main" id="{DFE904F4-7162-4D10-BDCE-41FCA0B03EC1}"/>
              </a:ext>
            </a:extLst>
          </p:cNvPr>
          <p:cNvSpPr/>
          <p:nvPr/>
        </p:nvSpPr>
        <p:spPr>
          <a:xfrm>
            <a:off x="10048273" y="4686795"/>
            <a:ext cx="2023875" cy="69731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no-discriminación</a:t>
            </a:r>
            <a:endParaRPr lang="es-CO" sz="2000" dirty="0"/>
          </a:p>
        </p:txBody>
      </p:sp>
      <p:sp>
        <p:nvSpPr>
          <p:cNvPr id="21" name="Diagrama de flujo: proceso alternativo 20">
            <a:extLst>
              <a:ext uri="{FF2B5EF4-FFF2-40B4-BE49-F238E27FC236}">
                <a16:creationId xmlns:a16="http://schemas.microsoft.com/office/drawing/2014/main" id="{E7A5AE40-E318-4F52-946B-DCC26410E653}"/>
              </a:ext>
            </a:extLst>
          </p:cNvPr>
          <p:cNvSpPr/>
          <p:nvPr/>
        </p:nvSpPr>
        <p:spPr>
          <a:xfrm>
            <a:off x="10485824" y="2817279"/>
            <a:ext cx="1622726" cy="660776"/>
          </a:xfrm>
          <a:prstGeom prst="flowChartAlternate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diversidad</a:t>
            </a:r>
            <a:endParaRPr lang="es-CO" sz="2000" dirty="0"/>
          </a:p>
        </p:txBody>
      </p:sp>
      <p:sp>
        <p:nvSpPr>
          <p:cNvPr id="22" name="Diagrama de flujo: proceso alternativo 21">
            <a:extLst>
              <a:ext uri="{FF2B5EF4-FFF2-40B4-BE49-F238E27FC236}">
                <a16:creationId xmlns:a16="http://schemas.microsoft.com/office/drawing/2014/main" id="{A5460102-B532-4636-83C6-2F02FFDDC078}"/>
              </a:ext>
            </a:extLst>
          </p:cNvPr>
          <p:cNvSpPr/>
          <p:nvPr/>
        </p:nvSpPr>
        <p:spPr>
          <a:xfrm rot="752731">
            <a:off x="9154593" y="3651577"/>
            <a:ext cx="1663753" cy="600900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democracia</a:t>
            </a:r>
            <a:endParaRPr lang="es-CO" sz="2000" dirty="0"/>
          </a:p>
        </p:txBody>
      </p:sp>
      <p:sp>
        <p:nvSpPr>
          <p:cNvPr id="23" name="Diagrama de flujo: proceso alternativo 22">
            <a:extLst>
              <a:ext uri="{FF2B5EF4-FFF2-40B4-BE49-F238E27FC236}">
                <a16:creationId xmlns:a16="http://schemas.microsoft.com/office/drawing/2014/main" id="{51192FF6-3368-455E-9220-D851E024FE23}"/>
              </a:ext>
            </a:extLst>
          </p:cNvPr>
          <p:cNvSpPr/>
          <p:nvPr/>
        </p:nvSpPr>
        <p:spPr>
          <a:xfrm>
            <a:off x="8593385" y="2197847"/>
            <a:ext cx="2080591" cy="452627"/>
          </a:xfrm>
          <a:prstGeom prst="flowChartAlternate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ciudadanía</a:t>
            </a:r>
            <a:endParaRPr lang="es-CO" sz="2000" dirty="0"/>
          </a:p>
        </p:txBody>
      </p:sp>
      <p:sp>
        <p:nvSpPr>
          <p:cNvPr id="24" name="Diagrama de flujo: proceso alternativo 23">
            <a:extLst>
              <a:ext uri="{FF2B5EF4-FFF2-40B4-BE49-F238E27FC236}">
                <a16:creationId xmlns:a16="http://schemas.microsoft.com/office/drawing/2014/main" id="{6487B1E5-9124-4362-960E-04ED6E625198}"/>
              </a:ext>
            </a:extLst>
          </p:cNvPr>
          <p:cNvSpPr/>
          <p:nvPr/>
        </p:nvSpPr>
        <p:spPr>
          <a:xfrm rot="755289">
            <a:off x="7128668" y="2664670"/>
            <a:ext cx="1622727" cy="5706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consumo</a:t>
            </a:r>
            <a:endParaRPr lang="es-CO" sz="2000" dirty="0"/>
          </a:p>
        </p:txBody>
      </p:sp>
      <p:sp>
        <p:nvSpPr>
          <p:cNvPr id="25" name="Diagrama de flujo: proceso alternativo 24">
            <a:extLst>
              <a:ext uri="{FF2B5EF4-FFF2-40B4-BE49-F238E27FC236}">
                <a16:creationId xmlns:a16="http://schemas.microsoft.com/office/drawing/2014/main" id="{673EC579-D1A5-4DC4-8BF1-8E19623C0969}"/>
              </a:ext>
            </a:extLst>
          </p:cNvPr>
          <p:cNvSpPr/>
          <p:nvPr/>
        </p:nvSpPr>
        <p:spPr>
          <a:xfrm>
            <a:off x="6941545" y="4126771"/>
            <a:ext cx="2210189" cy="965365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000" dirty="0"/>
              <a:t>Problemáticas del contexto en torno al saber disciplinar </a:t>
            </a:r>
          </a:p>
        </p:txBody>
      </p:sp>
    </p:spTree>
    <p:extLst>
      <p:ext uri="{BB962C8B-B14F-4D97-AF65-F5344CB8AC3E}">
        <p14:creationId xmlns:p14="http://schemas.microsoft.com/office/powerpoint/2010/main" val="3897572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80AB8BE-7136-4825-A9EC-35F9D0C7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áfico 6" descr="Aspiración con relleno sólido">
            <a:extLst>
              <a:ext uri="{FF2B5EF4-FFF2-40B4-BE49-F238E27FC236}">
                <a16:creationId xmlns:a16="http://schemas.microsoft.com/office/drawing/2014/main" id="{ADC9E2C5-C8FD-4A21-9CB3-258914AA4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1137" y="4852207"/>
            <a:ext cx="1281546" cy="1281546"/>
          </a:xfrm>
          <a:prstGeom prst="rect">
            <a:avLst/>
          </a:prstGeom>
        </p:spPr>
      </p:pic>
      <p:pic>
        <p:nvPicPr>
          <p:cNvPr id="11" name="Gráfico 10" descr="Hombre astronauta con relleno sólido">
            <a:extLst>
              <a:ext uri="{FF2B5EF4-FFF2-40B4-BE49-F238E27FC236}">
                <a16:creationId xmlns:a16="http://schemas.microsoft.com/office/drawing/2014/main" id="{B0D739F9-16D1-425B-B2C7-4D014B0ED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1884" y="478059"/>
            <a:ext cx="914400" cy="914400"/>
          </a:xfrm>
          <a:prstGeom prst="rect">
            <a:avLst/>
          </a:prstGeom>
        </p:spPr>
      </p:pic>
      <p:pic>
        <p:nvPicPr>
          <p:cNvPr id="13" name="Gráfico 12" descr="Bailando con relleno sólido">
            <a:extLst>
              <a:ext uri="{FF2B5EF4-FFF2-40B4-BE49-F238E27FC236}">
                <a16:creationId xmlns:a16="http://schemas.microsoft.com/office/drawing/2014/main" id="{1D49580C-6C72-46AA-A731-A8D4EF1F8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4107" y="2000755"/>
            <a:ext cx="914400" cy="914400"/>
          </a:xfrm>
          <a:prstGeom prst="rect">
            <a:avLst/>
          </a:prstGeom>
        </p:spPr>
      </p:pic>
      <p:pic>
        <p:nvPicPr>
          <p:cNvPr id="15" name="Gráfico 14" descr="Hombre artista con relleno sólido">
            <a:extLst>
              <a:ext uri="{FF2B5EF4-FFF2-40B4-BE49-F238E27FC236}">
                <a16:creationId xmlns:a16="http://schemas.microsoft.com/office/drawing/2014/main" id="{BCA4836C-CC15-4C2A-B885-261FA2873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76537" y="3431708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A2AC642-47AF-43AF-A931-A2A41115D6D1}"/>
              </a:ext>
            </a:extLst>
          </p:cNvPr>
          <p:cNvSpPr txBox="1"/>
          <p:nvPr/>
        </p:nvSpPr>
        <p:spPr>
          <a:xfrm>
            <a:off x="7063123" y="644236"/>
            <a:ext cx="476076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2800" b="1" dirty="0"/>
              <a:t>LAS ESTRATEGIAS DIDÁCTICAS</a:t>
            </a:r>
            <a:endParaRPr lang="es-CO" sz="2800" b="1" dirty="0"/>
          </a:p>
        </p:txBody>
      </p:sp>
      <p:sp>
        <p:nvSpPr>
          <p:cNvPr id="9" name="20 CuadroTexto">
            <a:extLst>
              <a:ext uri="{FF2B5EF4-FFF2-40B4-BE49-F238E27FC236}">
                <a16:creationId xmlns:a16="http://schemas.microsoft.com/office/drawing/2014/main" id="{D2617394-7555-42DA-A32E-0773EA48F2A6}"/>
              </a:ext>
            </a:extLst>
          </p:cNvPr>
          <p:cNvSpPr txBox="1"/>
          <p:nvPr/>
        </p:nvSpPr>
        <p:spPr>
          <a:xfrm>
            <a:off x="232636" y="724247"/>
            <a:ext cx="4821806" cy="568363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Centros de interés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Unidades temáticas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Proyectos de investigación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Problemas sociales relevantes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Temas controvertidos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Pedagogía de la pregunta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Debate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Cartografía social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Literacidad crítica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Alfabetización visual crítica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tx1"/>
                </a:solidFill>
                <a:cs typeface="Arial" pitchFamily="34" charset="0"/>
              </a:rPr>
              <a:t>Desarrollo de las habilidades cognitivo lingüísticas (Describir, explicar, justificar, argumentar, proponer acciones de cambio)</a:t>
            </a:r>
          </a:p>
        </p:txBody>
      </p:sp>
      <p:pic>
        <p:nvPicPr>
          <p:cNvPr id="10" name="Picture 2" descr="seguimos pensando...Para qué me sirve argumentar? - B- Aprendiendo a  argumentar">
            <a:extLst>
              <a:ext uri="{FF2B5EF4-FFF2-40B4-BE49-F238E27FC236}">
                <a16:creationId xmlns:a16="http://schemas.microsoft.com/office/drawing/2014/main" id="{5CF2FBA4-5D38-4DFB-9294-39E9B6D7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0570" y="1511166"/>
            <a:ext cx="6267917" cy="49959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12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1EB72B-B715-4980-91F0-D68BB57B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746" y="301468"/>
            <a:ext cx="4313706" cy="679416"/>
          </a:xfrm>
        </p:spPr>
        <p:txBody>
          <a:bodyPr>
            <a:normAutofit fontScale="90000"/>
          </a:bodyPr>
          <a:lstStyle/>
          <a:p>
            <a:r>
              <a:rPr lang="es-CO" dirty="0"/>
              <a:t>ROL DEL DOCENTE</a:t>
            </a:r>
          </a:p>
        </p:txBody>
      </p:sp>
      <p:pic>
        <p:nvPicPr>
          <p:cNvPr id="2050" name="Picture 2" descr="La labor docente | Compartir Palabra maestra">
            <a:extLst>
              <a:ext uri="{FF2B5EF4-FFF2-40B4-BE49-F238E27FC236}">
                <a16:creationId xmlns:a16="http://schemas.microsoft.com/office/drawing/2014/main" id="{8BB9BF2B-3F42-450D-BA52-96A18B42E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7" r="19247"/>
          <a:stretch/>
        </p:blipFill>
        <p:spPr bwMode="auto">
          <a:xfrm>
            <a:off x="1030959" y="980884"/>
            <a:ext cx="4043559" cy="34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29452" y="488826"/>
            <a:ext cx="6382842" cy="570021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2800" dirty="0">
                <a:effectLst/>
                <a:ea typeface="Times New Roman" panose="02020603050405020304" pitchFamily="18" charset="0"/>
              </a:rPr>
              <a:t>Guía crítico y acompañante de nuevas formas de interacción reflexiva para la construcción colectiva de conocimientos y la transformación socia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2800" dirty="0">
                <a:ea typeface="Times New Roman" panose="02020603050405020304" pitchFamily="18" charset="0"/>
              </a:rPr>
              <a:t>Maestro investigador de su práctica y el aula es un taller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2800" dirty="0">
                <a:ea typeface="Times New Roman" panose="02020603050405020304" pitchFamily="18" charset="0"/>
              </a:rPr>
              <a:t>Requieren una formación que promueva una nueva visión de la escuela y la enseñanza: Ciudanía crítica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2800" dirty="0">
                <a:ea typeface="Times New Roman" panose="02020603050405020304" pitchFamily="18" charset="0"/>
              </a:rPr>
              <a:t>Necesitan saber más que la materia que van a enseñar, requieren aprender un lenguaje interdisciplinario</a:t>
            </a:r>
          </a:p>
          <a:p>
            <a:endParaRPr lang="es-ES" sz="2800" dirty="0">
              <a:effectLst/>
              <a:ea typeface="Times New Roman" panose="02020603050405020304" pitchFamily="18" charset="0"/>
            </a:endParaRPr>
          </a:p>
          <a:p>
            <a:endParaRPr lang="es-CO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9C794E-D297-449E-8D79-AD257CBB7991}"/>
              </a:ext>
            </a:extLst>
          </p:cNvPr>
          <p:cNvSpPr txBox="1"/>
          <p:nvPr/>
        </p:nvSpPr>
        <p:spPr>
          <a:xfrm>
            <a:off x="549697" y="4699064"/>
            <a:ext cx="47000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Intelectuales transformadores</a:t>
            </a:r>
            <a:r>
              <a:rPr lang="es-ES" sz="2800" dirty="0">
                <a:ea typeface="Times New Roman" panose="02020603050405020304" pitchFamily="18" charset="0"/>
              </a:rPr>
              <a:t> capaces de analizar, cuestionar, problematizar y transformar la práctica educativa</a:t>
            </a:r>
            <a:endParaRPr lang="es-CO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1B85B1F-CF6A-43AC-BA7C-9D7AD752D0F6}"/>
              </a:ext>
            </a:extLst>
          </p:cNvPr>
          <p:cNvSpPr txBox="1"/>
          <p:nvPr/>
        </p:nvSpPr>
        <p:spPr>
          <a:xfrm>
            <a:off x="5529452" y="5796319"/>
            <a:ext cx="6382842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SzPct val="80000"/>
              <a:buNone/>
            </a:pPr>
            <a:r>
              <a:rPr lang="es-CO" sz="2800" dirty="0">
                <a:solidFill>
                  <a:schemeClr val="tx1"/>
                </a:solidFill>
              </a:rPr>
              <a:t>Docente como </a:t>
            </a:r>
            <a:r>
              <a:rPr lang="es-CO" sz="2800" b="1" dirty="0">
                <a:solidFill>
                  <a:schemeClr val="tx1"/>
                </a:solidFill>
              </a:rPr>
              <a:t>AGENTE DE CAMBIO SOCIAL</a:t>
            </a:r>
          </a:p>
        </p:txBody>
      </p:sp>
    </p:spTree>
    <p:extLst>
      <p:ext uri="{BB962C8B-B14F-4D97-AF65-F5344CB8AC3E}">
        <p14:creationId xmlns:p14="http://schemas.microsoft.com/office/powerpoint/2010/main" val="4227081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AFEBD-4513-461F-B1D2-68C4A208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6DDFBB5-1807-454D-89AF-6A234ED41F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81"/>
          <a:stretch/>
        </p:blipFill>
        <p:spPr bwMode="auto">
          <a:xfrm>
            <a:off x="5402306" y="326151"/>
            <a:ext cx="6516792" cy="59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hombre, puesto, motocicleta, montar a caballo&#10;&#10;Descripción generada automáticamente">
            <a:extLst>
              <a:ext uri="{FF2B5EF4-FFF2-40B4-BE49-F238E27FC236}">
                <a16:creationId xmlns:a16="http://schemas.microsoft.com/office/drawing/2014/main" id="{F21687C3-5699-490C-BC50-B1BD4F5B45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62" t="8249" b="8249"/>
          <a:stretch/>
        </p:blipFill>
        <p:spPr>
          <a:xfrm rot="5400000">
            <a:off x="453807" y="1186313"/>
            <a:ext cx="5228423" cy="42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8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BA20AF-1DBB-4B06-87ED-2DE85C22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7753" y="84440"/>
            <a:ext cx="4261177" cy="89632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CO" sz="4000" b="1" dirty="0"/>
              <a:t>Rol del estudiante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4657" y="1062583"/>
            <a:ext cx="5251608" cy="571360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>
                <a:ea typeface="Times New Roman" panose="02020603050405020304" pitchFamily="18" charset="0"/>
              </a:rPr>
              <a:t>A</a:t>
            </a:r>
            <a:r>
              <a:rPr lang="es-ES" sz="2800" dirty="0">
                <a:effectLst/>
                <a:ea typeface="Times New Roman" panose="02020603050405020304" pitchFamily="18" charset="0"/>
              </a:rPr>
              <a:t>gentes de cambio social, creadores, hacedores y controladores  de su propio aprendizaje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>
                <a:ea typeface="Times New Roman" panose="02020603050405020304" pitchFamily="18" charset="0"/>
              </a:rPr>
              <a:t>P</a:t>
            </a:r>
            <a:r>
              <a:rPr lang="es-ES" sz="2800" dirty="0">
                <a:effectLst/>
                <a:ea typeface="Times New Roman" panose="02020603050405020304" pitchFamily="18" charset="0"/>
              </a:rPr>
              <a:t>roductores de discursos reflexivos y propositivos en y para su entorno mediato e inmediato, en presente y futuro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>
                <a:ea typeface="Times New Roman" panose="02020603050405020304" pitchFamily="18" charset="0"/>
              </a:rPr>
              <a:t>Desarrollan su personalidad y sus capacidades cognitivas en torno a las necesidades sociales para una colectividad en consideración del hacer científico</a:t>
            </a:r>
            <a:endParaRPr lang="es-CO" sz="2800" dirty="0">
              <a:effectLst/>
              <a:ea typeface="Times New Roman" panose="02020603050405020304" pitchFamily="18" charset="0"/>
            </a:endParaRPr>
          </a:p>
          <a:p>
            <a:endParaRPr lang="es-CO" sz="2800" dirty="0"/>
          </a:p>
        </p:txBody>
      </p:sp>
      <p:pic>
        <p:nvPicPr>
          <p:cNvPr id="3074" name="Picture 2" descr="Escrito por | Compartir Palabra maestra">
            <a:extLst>
              <a:ext uri="{FF2B5EF4-FFF2-40B4-BE49-F238E27FC236}">
                <a16:creationId xmlns:a16="http://schemas.microsoft.com/office/drawing/2014/main" id="{5A627835-A0BD-4B59-B7B2-8E3084B37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0" r="13822"/>
          <a:stretch/>
        </p:blipFill>
        <p:spPr bwMode="auto">
          <a:xfrm>
            <a:off x="6455737" y="532604"/>
            <a:ext cx="4139594" cy="454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4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CC40AD9-FCA2-4F7E-BF17-122F7B51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075899"/>
              </p:ext>
            </p:extLst>
          </p:nvPr>
        </p:nvGraphicFramePr>
        <p:xfrm>
          <a:off x="584183" y="-231453"/>
          <a:ext cx="11023633" cy="7084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Speech Bubbles And 3d Characters Shows Discussion And Gossip ...">
            <a:extLst>
              <a:ext uri="{FF2B5EF4-FFF2-40B4-BE49-F238E27FC236}">
                <a16:creationId xmlns:a16="http://schemas.microsoft.com/office/drawing/2014/main" id="{806AB74A-A144-4556-86F5-E27C1EE36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621" y="3874082"/>
            <a:ext cx="1042678" cy="8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nclusiones De Pioneros De Paradigmas - Fundamentos de ...">
            <a:extLst>
              <a:ext uri="{FF2B5EF4-FFF2-40B4-BE49-F238E27FC236}">
                <a16:creationId xmlns:a16="http://schemas.microsoft.com/office/drawing/2014/main" id="{F8B791CF-23F7-4D30-934B-09D0029C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00" y="3818103"/>
            <a:ext cx="946102" cy="9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El paradigma sociocritico">
            <a:extLst>
              <a:ext uri="{FF2B5EF4-FFF2-40B4-BE49-F238E27FC236}">
                <a16:creationId xmlns:a16="http://schemas.microsoft.com/office/drawing/2014/main" id="{9AB59945-56C9-48FD-B2F1-3BB88376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41" y="3870328"/>
            <a:ext cx="1192982" cy="89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80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7"/>
            <a:ext cx="12192000" cy="685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6951" y="1912362"/>
            <a:ext cx="10318418" cy="1837995"/>
          </a:xfrm>
        </p:spPr>
        <p:txBody>
          <a:bodyPr/>
          <a:lstStyle/>
          <a:p>
            <a:r>
              <a:rPr lang="es-CO" sz="5400" dirty="0"/>
              <a:t>Pedagogía</a:t>
            </a:r>
            <a:br>
              <a:rPr lang="es-CO" sz="5400" dirty="0"/>
            </a:br>
            <a:r>
              <a:rPr lang="es-CO" sz="5400" dirty="0"/>
              <a:t>SOCIOCRÍTICA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CuadroTexto 3"/>
          <p:cNvSpPr txBox="1"/>
          <p:nvPr/>
        </p:nvSpPr>
        <p:spPr>
          <a:xfrm>
            <a:off x="4007556" y="3799221"/>
            <a:ext cx="438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¿Utopía o realidad?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596" t="46598" r="19838" b="7552"/>
          <a:stretch/>
        </p:blipFill>
        <p:spPr>
          <a:xfrm>
            <a:off x="1478965" y="492953"/>
            <a:ext cx="10150115" cy="446770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DEB25DA-EA49-4B90-A554-609BF41BD5FC}"/>
              </a:ext>
            </a:extLst>
          </p:cNvPr>
          <p:cNvSpPr txBox="1"/>
          <p:nvPr/>
        </p:nvSpPr>
        <p:spPr>
          <a:xfrm>
            <a:off x="2375034" y="512709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El primer día de clase https://www.youtube.com/watch?v=gG8icHfUcQI</a:t>
            </a:r>
          </a:p>
        </p:txBody>
      </p:sp>
    </p:spTree>
    <p:extLst>
      <p:ext uri="{BB962C8B-B14F-4D97-AF65-F5344CB8AC3E}">
        <p14:creationId xmlns:p14="http://schemas.microsoft.com/office/powerpoint/2010/main" val="3273188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736A18-A872-4866-BAC7-6EB534F8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415637" y="775282"/>
            <a:ext cx="4683837" cy="45763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s-CO" sz="2800" dirty="0">
                <a:solidFill>
                  <a:schemeClr val="tx1"/>
                </a:solidFill>
              </a:rPr>
              <a:t>El diálogo promueve la comprensión de la libertad y autonomía construida desde la vivencia personal y contextual. Esto implica enfrentar dialécticamente la cuestión de la libertad, como un asunto de derechos individuales y  como parte del discurso de la responsabilidad social (</a:t>
            </a:r>
            <a:r>
              <a:rPr lang="es-CO" sz="2800" dirty="0" err="1">
                <a:solidFill>
                  <a:schemeClr val="tx1"/>
                </a:solidFill>
              </a:rPr>
              <a:t>Giroux</a:t>
            </a:r>
            <a:r>
              <a:rPr lang="es-CO" sz="2800" dirty="0">
                <a:solidFill>
                  <a:schemeClr val="tx1"/>
                </a:solidFill>
              </a:rPr>
              <a:t>, 2003; Castro, 2013)</a:t>
            </a:r>
          </a:p>
        </p:txBody>
      </p:sp>
      <p:pic>
        <p:nvPicPr>
          <p:cNvPr id="2056" name="Picture 8" descr="Conocimiento colectivo. - La sociedad de la informació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67" r="4709"/>
          <a:stretch/>
        </p:blipFill>
        <p:spPr bwMode="auto">
          <a:xfrm>
            <a:off x="5153332" y="2642966"/>
            <a:ext cx="1885335" cy="233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2415257885"/>
              </p:ext>
            </p:extLst>
          </p:nvPr>
        </p:nvGraphicFramePr>
        <p:xfrm>
          <a:off x="191151" y="5534359"/>
          <a:ext cx="10590264" cy="962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3650155" y="59894"/>
            <a:ext cx="503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RELACIÓN DIALÓGICA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26B48B1-D51B-4296-B818-29680F3C5CC3}"/>
              </a:ext>
            </a:extLst>
          </p:cNvPr>
          <p:cNvSpPr txBox="1">
            <a:spLocks/>
          </p:cNvSpPr>
          <p:nvPr/>
        </p:nvSpPr>
        <p:spPr>
          <a:xfrm>
            <a:off x="7092527" y="750603"/>
            <a:ext cx="4821283" cy="40331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relación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dialéctica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entre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educador-educando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conocimiento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puede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debatirse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no se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entrega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se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llega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él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por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ejercicio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cuestión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mayéutica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y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diálogo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dialéctica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ejercicio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favorece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interpretación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comprensión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visión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crítica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realidad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. (Castro, 2013)</a:t>
            </a:r>
          </a:p>
        </p:txBody>
      </p:sp>
      <p:pic>
        <p:nvPicPr>
          <p:cNvPr id="8" name="Picture 2" descr="Sin diálogo no hay comunidad - FAMVIN NoticiasES">
            <a:extLst>
              <a:ext uri="{FF2B5EF4-FFF2-40B4-BE49-F238E27FC236}">
                <a16:creationId xmlns:a16="http://schemas.microsoft.com/office/drawing/2014/main" id="{E291F472-3D93-432E-ABD9-3A4258AA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62" y="1285904"/>
            <a:ext cx="1645396" cy="86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4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60ABD2-0DFE-403B-9865-7D1ADBFC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499" t="20052" r="22328" b="15624"/>
          <a:stretch/>
        </p:blipFill>
        <p:spPr>
          <a:xfrm>
            <a:off x="644893" y="518732"/>
            <a:ext cx="11024375" cy="575405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DC45627-7C61-4315-8309-4881A0CDD0EE}"/>
              </a:ext>
            </a:extLst>
          </p:cNvPr>
          <p:cNvSpPr txBox="1"/>
          <p:nvPr/>
        </p:nvSpPr>
        <p:spPr>
          <a:xfrm>
            <a:off x="519572" y="60111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Minuto 3,25</a:t>
            </a:r>
          </a:p>
          <a:p>
            <a:r>
              <a:rPr lang="es-CO" dirty="0"/>
              <a:t>https://www.youtube.com/watch?v=J4iJDOSr7fo&amp;t=10s</a:t>
            </a:r>
          </a:p>
        </p:txBody>
      </p:sp>
    </p:spTree>
    <p:extLst>
      <p:ext uri="{BB962C8B-B14F-4D97-AF65-F5344CB8AC3E}">
        <p14:creationId xmlns:p14="http://schemas.microsoft.com/office/powerpoint/2010/main" val="325556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F154C2-DE7B-49FC-AC29-A1B1CF90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743163"/>
              </p:ext>
            </p:extLst>
          </p:nvPr>
        </p:nvGraphicFramePr>
        <p:xfrm>
          <a:off x="450329" y="170101"/>
          <a:ext cx="5195098" cy="6298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86967" y="5035875"/>
            <a:ext cx="924838" cy="79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2" y="3067055"/>
            <a:ext cx="962309" cy="60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n relacionad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6" y="565507"/>
            <a:ext cx="1064872" cy="10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Marcador de contenido 3">
            <a:extLst>
              <a:ext uri="{FF2B5EF4-FFF2-40B4-BE49-F238E27FC236}">
                <a16:creationId xmlns:a16="http://schemas.microsoft.com/office/drawing/2014/main" id="{1EEBDA54-EEA7-417B-9453-15AB2C7E54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186661"/>
              </p:ext>
            </p:extLst>
          </p:nvPr>
        </p:nvGraphicFramePr>
        <p:xfrm>
          <a:off x="5645427" y="170101"/>
          <a:ext cx="6241773" cy="6298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8" name="Picture 2" descr="Imagen relacionada">
            <a:extLst>
              <a:ext uri="{FF2B5EF4-FFF2-40B4-BE49-F238E27FC236}">
                <a16:creationId xmlns:a16="http://schemas.microsoft.com/office/drawing/2014/main" id="{CD90D627-4813-49C0-9642-11CBE1E42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76" y="3036059"/>
            <a:ext cx="837091" cy="62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44A438C1-0984-48B2-8451-FD6DC8D19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960" y="665890"/>
            <a:ext cx="1073469" cy="80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n relacionada">
            <a:extLst>
              <a:ext uri="{FF2B5EF4-FFF2-40B4-BE49-F238E27FC236}">
                <a16:creationId xmlns:a16="http://schemas.microsoft.com/office/drawing/2014/main" id="{409CC4B0-A9AA-440D-9248-98CACBC0B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5"/>
          <a:stretch/>
        </p:blipFill>
        <p:spPr bwMode="auto">
          <a:xfrm>
            <a:off x="6007283" y="5035875"/>
            <a:ext cx="963146" cy="11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71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988E8B1-C49C-4145-90A2-5959BE29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2182" t="20052" r="21303" b="17969"/>
          <a:stretch/>
        </p:blipFill>
        <p:spPr>
          <a:xfrm>
            <a:off x="1084078" y="160767"/>
            <a:ext cx="10269722" cy="63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92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F8EFA14-A478-444B-911C-02175C9E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719562-2DFB-4D93-9D2B-D20AF558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D4A09E-579A-4D37-8A00-98383A02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63" y="6440193"/>
            <a:ext cx="10899006" cy="408182"/>
          </a:xfrm>
        </p:spPr>
        <p:txBody>
          <a:bodyPr>
            <a:normAutofit fontScale="77500" lnSpcReduction="20000"/>
          </a:bodyPr>
          <a:lstStyle/>
          <a:p>
            <a:r>
              <a:rPr lang="es-CO" b="0" i="0" dirty="0">
                <a:effectLst/>
                <a:latin typeface="Roboto" panose="02000000000000000000" pitchFamily="2" charset="0"/>
              </a:rPr>
              <a:t>Sobre lo esencial en la educación </a:t>
            </a:r>
            <a:r>
              <a:rPr lang="es-CO" dirty="0"/>
              <a:t>https://www.youtube.com/watch?v=SUG5CL2VLxM</a:t>
            </a:r>
          </a:p>
        </p:txBody>
      </p:sp>
      <p:pic>
        <p:nvPicPr>
          <p:cNvPr id="4" name="Elementos multimedia en línea 3" title="Julián de Zubiría sobre lo esencial en la educación">
            <a:hlinkClick r:id="" action="ppaction://media"/>
            <a:extLst>
              <a:ext uri="{FF2B5EF4-FFF2-40B4-BE49-F238E27FC236}">
                <a16:creationId xmlns:a16="http://schemas.microsoft.com/office/drawing/2014/main" id="{3C5B0989-7880-4CFE-9C41-40114448A6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9120" y="237626"/>
            <a:ext cx="8661321" cy="489364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DEB2988-30E9-47EA-B0D9-DC4FD43235BD}"/>
              </a:ext>
            </a:extLst>
          </p:cNvPr>
          <p:cNvSpPr txBox="1"/>
          <p:nvPr/>
        </p:nvSpPr>
        <p:spPr>
          <a:xfrm>
            <a:off x="1233377" y="5582106"/>
            <a:ext cx="10783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https://youtu.be/FNsIi3lazhg</a:t>
            </a:r>
          </a:p>
          <a:p>
            <a:r>
              <a:rPr lang="es-CO" dirty="0"/>
              <a:t>Link de la película La Educación en movimiento.</a:t>
            </a:r>
          </a:p>
        </p:txBody>
      </p:sp>
    </p:spTree>
    <p:extLst>
      <p:ext uri="{BB962C8B-B14F-4D97-AF65-F5344CB8AC3E}">
        <p14:creationId xmlns:p14="http://schemas.microsoft.com/office/powerpoint/2010/main" val="268844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5EC5F877-E2BC-4F2E-B5EE-18CC8EC5D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067"/>
            <a:ext cx="12192000" cy="685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34A967-EDA7-45AA-AA8A-86DBD4116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87" y="12620"/>
            <a:ext cx="10178322" cy="730135"/>
          </a:xfrm>
        </p:spPr>
        <p:txBody>
          <a:bodyPr>
            <a:normAutofit/>
          </a:bodyPr>
          <a:lstStyle/>
          <a:p>
            <a:pPr algn="ctr"/>
            <a:r>
              <a:rPr lang="es-CO" sz="4400" dirty="0"/>
              <a:t>Actividad grupal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C42891-DE4C-4734-AE71-69DEC0C81AC3}"/>
              </a:ext>
            </a:extLst>
          </p:cNvPr>
          <p:cNvSpPr txBox="1"/>
          <p:nvPr/>
        </p:nvSpPr>
        <p:spPr>
          <a:xfrm>
            <a:off x="653952" y="942835"/>
            <a:ext cx="10893006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3200" dirty="0"/>
              <a:t>A partir de la lectura, de los contenidos abordados en el módulo,  y de su área de formación disciplinar o de desempeño, plantear ejemplos de acciones, actividades o estrategias que podría implementar en el aula, desde la pedagogía crítica, para que nuestros educandos aprendan a pensar críticamente, a comunicarse y a convivir?.</a:t>
            </a:r>
            <a:endParaRPr lang="en-US" sz="3200" dirty="0"/>
          </a:p>
          <a:p>
            <a:endParaRPr lang="es-CO" sz="32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3679E84-5AF6-48E7-9F1C-3AC39C0F68CE}"/>
              </a:ext>
            </a:extLst>
          </p:cNvPr>
          <p:cNvSpPr/>
          <p:nvPr/>
        </p:nvSpPr>
        <p:spPr>
          <a:xfrm>
            <a:off x="531139" y="4855883"/>
            <a:ext cx="79921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/>
              <a:t>https://jamboard.google.com/d/11grllsQBQiw0EiGpVUl7r8SNCvZGfn9Izfmfvazu-lw/edit?usp=sharing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12017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DAEA140-D318-412C-BF5C-997C5FE7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0044" cy="6856900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ECFEB02-8998-4506-AC8A-C5252F039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794016"/>
              </p:ext>
            </p:extLst>
          </p:nvPr>
        </p:nvGraphicFramePr>
        <p:xfrm>
          <a:off x="0" y="0"/>
          <a:ext cx="12192000" cy="6267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DB6A1EDE-7F05-4815-B641-B4C069FA5BF6}"/>
              </a:ext>
            </a:extLst>
          </p:cNvPr>
          <p:cNvSpPr txBox="1"/>
          <p:nvPr/>
        </p:nvSpPr>
        <p:spPr>
          <a:xfrm>
            <a:off x="9679270" y="231454"/>
            <a:ext cx="2157259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Análisis Infraestructura socioeconómica y superestructura cultural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C290D46-CF25-41C0-B967-4803501D220A}"/>
              </a:ext>
            </a:extLst>
          </p:cNvPr>
          <p:cNvSpPr txBox="1"/>
          <p:nvPr/>
        </p:nvSpPr>
        <p:spPr>
          <a:xfrm>
            <a:off x="5033032" y="2025044"/>
            <a:ext cx="2125934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Instituto para la Investigación Social E. Frankfurt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72A3ED3-4071-4BD9-AD7C-1E55C998057F}"/>
              </a:ext>
            </a:extLst>
          </p:cNvPr>
          <p:cNvSpPr txBox="1"/>
          <p:nvPr/>
        </p:nvSpPr>
        <p:spPr>
          <a:xfrm>
            <a:off x="9586271" y="3890893"/>
            <a:ext cx="2157259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Explicar la  realidad social, en términos de poder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848CB77-8F02-4EC4-BF8C-6B577C0AF04B}"/>
              </a:ext>
            </a:extLst>
          </p:cNvPr>
          <p:cNvSpPr txBox="1"/>
          <p:nvPr/>
        </p:nvSpPr>
        <p:spPr>
          <a:xfrm>
            <a:off x="648551" y="5251616"/>
            <a:ext cx="3905470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Análisis de la subjetividad, la cultura, la vida cotidiana y crítica al racionalismo positivista</a:t>
            </a:r>
          </a:p>
        </p:txBody>
      </p:sp>
      <p:sp>
        <p:nvSpPr>
          <p:cNvPr id="15" name="CuadroTexto 13">
            <a:extLst>
              <a:ext uri="{FF2B5EF4-FFF2-40B4-BE49-F238E27FC236}">
                <a16:creationId xmlns:a16="http://schemas.microsoft.com/office/drawing/2014/main" id="{6848CB77-8F02-4EC4-BF8C-6B577C0AF04B}"/>
              </a:ext>
            </a:extLst>
          </p:cNvPr>
          <p:cNvSpPr txBox="1"/>
          <p:nvPr/>
        </p:nvSpPr>
        <p:spPr>
          <a:xfrm>
            <a:off x="658585" y="264069"/>
            <a:ext cx="2176855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Aprender haciendo</a:t>
            </a:r>
          </a:p>
          <a:p>
            <a:pPr algn="ctr"/>
            <a:r>
              <a:rPr lang="es-CO" sz="2000" dirty="0"/>
              <a:t>La escuela como forma de vida social  </a:t>
            </a:r>
          </a:p>
        </p:txBody>
      </p:sp>
      <p:pic>
        <p:nvPicPr>
          <p:cNvPr id="1026" name="Picture 2" descr="Un argentino en la Escuela de Frankfurt - PressReader">
            <a:extLst>
              <a:ext uri="{FF2B5EF4-FFF2-40B4-BE49-F238E27FC236}">
                <a16:creationId xmlns:a16="http://schemas.microsoft.com/office/drawing/2014/main" id="{610413EF-843C-463E-9DF0-E7C0C6D6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5" y="295872"/>
            <a:ext cx="895360" cy="11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ilosophica: Enciclopedia filosófica on line — Voz: Max Horkheimer">
            <a:extLst>
              <a:ext uri="{FF2B5EF4-FFF2-40B4-BE49-F238E27FC236}">
                <a16:creationId xmlns:a16="http://schemas.microsoft.com/office/drawing/2014/main" id="{5A42BAD5-40B8-43FB-B92C-2B7B2457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900" y="2362850"/>
            <a:ext cx="985630" cy="13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hn Dewey">
            <a:extLst>
              <a:ext uri="{FF2B5EF4-FFF2-40B4-BE49-F238E27FC236}">
                <a16:creationId xmlns:a16="http://schemas.microsoft.com/office/drawing/2014/main" id="{D70D5096-AA37-44C8-BC55-E6928FC38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2" y="2501734"/>
            <a:ext cx="1107691" cy="12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0EAD414-8776-43CD-8B77-467B382C0BC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74" t="-375" r="1843" b="50000"/>
          <a:stretch/>
        </p:blipFill>
        <p:spPr>
          <a:xfrm>
            <a:off x="4439478" y="3515902"/>
            <a:ext cx="3291847" cy="13135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23C964D-6F4C-46F0-ABFB-8DD1555A5644}"/>
              </a:ext>
            </a:extLst>
          </p:cNvPr>
          <p:cNvSpPr txBox="1"/>
          <p:nvPr/>
        </p:nvSpPr>
        <p:spPr>
          <a:xfrm>
            <a:off x="8096620" y="5547873"/>
            <a:ext cx="352718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PRECURSORES</a:t>
            </a: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50919F31-AFF4-4951-8FBB-C878158BBBB1}"/>
              </a:ext>
            </a:extLst>
          </p:cNvPr>
          <p:cNvSpPr/>
          <p:nvPr/>
        </p:nvSpPr>
        <p:spPr>
          <a:xfrm>
            <a:off x="5927834" y="3055499"/>
            <a:ext cx="336331" cy="404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026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6A2752-4086-476A-A2FF-15B41562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Escuela de Frankfurt. Historia y contexto filosófico. Historia de la Escuela  · Especial de Boulesis.com">
            <a:extLst>
              <a:ext uri="{FF2B5EF4-FFF2-40B4-BE49-F238E27FC236}">
                <a16:creationId xmlns:a16="http://schemas.microsoft.com/office/drawing/2014/main" id="{64B9B44E-AE0A-465A-92FB-92F15BFAB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7" y="1608476"/>
            <a:ext cx="3956023" cy="301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01DB56-B930-4253-8805-E1F28203301E}"/>
              </a:ext>
            </a:extLst>
          </p:cNvPr>
          <p:cNvSpPr txBox="1"/>
          <p:nvPr/>
        </p:nvSpPr>
        <p:spPr>
          <a:xfrm>
            <a:off x="7427007" y="4876128"/>
            <a:ext cx="4193627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2800" b="1" i="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Escuela de Frankfurt</a:t>
            </a:r>
          </a:p>
          <a:p>
            <a:pPr algn="ctr"/>
            <a:r>
              <a:rPr lang="es-MX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s-MX" sz="2800" b="1" i="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nstituto para la investigación social 1923</a:t>
            </a:r>
            <a:endParaRPr lang="es-CO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FEE4903D-9717-411D-B520-C4DF04C4B9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435615"/>
              </p:ext>
            </p:extLst>
          </p:nvPr>
        </p:nvGraphicFramePr>
        <p:xfrm>
          <a:off x="115614" y="288758"/>
          <a:ext cx="7111698" cy="5972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8FFC20B4-32F7-48A4-92C9-AEC8B3BB6FA6}"/>
              </a:ext>
            </a:extLst>
          </p:cNvPr>
          <p:cNvSpPr txBox="1"/>
          <p:nvPr/>
        </p:nvSpPr>
        <p:spPr>
          <a:xfrm>
            <a:off x="8704959" y="4332556"/>
            <a:ext cx="1637722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ORIGEN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5C1A1B4-66C0-4A44-A228-196D4B51777E}"/>
              </a:ext>
            </a:extLst>
          </p:cNvPr>
          <p:cNvSpPr txBox="1">
            <a:spLocks/>
          </p:cNvSpPr>
          <p:nvPr/>
        </p:nvSpPr>
        <p:spPr>
          <a:xfrm>
            <a:off x="7738736" y="555454"/>
            <a:ext cx="3753294" cy="9122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b="1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 teoría crítica de la sociedad</a:t>
            </a:r>
            <a:endParaRPr lang="es-CO" sz="3200" b="1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7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D964403-1B5A-4EB4-A41C-1277ED8C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24"/>
            <a:ext cx="12210886" cy="686862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D711EC-7D64-4863-96BA-9CD50538D2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8756" y="527556"/>
            <a:ext cx="3780957" cy="28680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s-MX" sz="2800" b="0" i="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Evaluación reflexiva y crítica de la sociedad y la cultura con el fin de revelar y desafiar las estructuras de poder, las cuales son el origen de los problemas sociales</a:t>
            </a:r>
          </a:p>
          <a:p>
            <a:pPr marL="0" indent="0">
              <a:buNone/>
            </a:pPr>
            <a:endParaRPr lang="es-MX" sz="2800" b="0" i="0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MX" sz="2800" b="0" i="0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CO" sz="2800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DD3D83-FF78-4F45-859B-695A591B743F}"/>
              </a:ext>
            </a:extLst>
          </p:cNvPr>
          <p:cNvSpPr txBox="1">
            <a:spLocks/>
          </p:cNvSpPr>
          <p:nvPr/>
        </p:nvSpPr>
        <p:spPr>
          <a:xfrm>
            <a:off x="3963307" y="4550831"/>
            <a:ext cx="3453643" cy="1151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b="1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la teoría crítica de la sociedad</a:t>
            </a:r>
            <a:endParaRPr lang="es-CO" sz="3200" b="1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CC22B9C-4D38-459D-B54D-82BE828CF038}"/>
              </a:ext>
            </a:extLst>
          </p:cNvPr>
          <p:cNvSpPr txBox="1"/>
          <p:nvPr/>
        </p:nvSpPr>
        <p:spPr>
          <a:xfrm>
            <a:off x="7574486" y="337141"/>
            <a:ext cx="4144547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Asume </a:t>
            </a:r>
            <a:r>
              <a:rPr lang="es-MX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la ideología es el principal obstáculo para la liberación humana.</a:t>
            </a:r>
          </a:p>
          <a:p>
            <a:r>
              <a:rPr lang="es-MX" sz="2800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opone a las normas y leyes </a:t>
            </a:r>
            <a:r>
              <a:rPr lang="es-MX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creadas por una clase hegemónica que tiene el poder económico y político con fines de dominación </a:t>
            </a:r>
            <a:r>
              <a:rPr lang="es-MX" sz="2800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MX" sz="28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istoria: Teoria Critica">
            <a:extLst>
              <a:ext uri="{FF2B5EF4-FFF2-40B4-BE49-F238E27FC236}">
                <a16:creationId xmlns:a16="http://schemas.microsoft.com/office/drawing/2014/main" id="{BB28D983-1D2B-4DB8-84BB-D9933169C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79" y="0"/>
            <a:ext cx="2784067" cy="38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827B2B9-9600-4B49-9C62-0ED557D5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7" y="3933808"/>
            <a:ext cx="3017373" cy="20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5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326" y="-3"/>
            <a:ext cx="12313909" cy="685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46654" y="-29449"/>
            <a:ext cx="4245346" cy="68876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s-CO" b="1" dirty="0"/>
              <a:t>A</a:t>
            </a:r>
            <a:r>
              <a:rPr lang="es-CO" sz="4400" b="1" dirty="0"/>
              <a:t>ntecedentes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25C8970-BA09-46F3-AE8B-2BA5C3563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7" name="Marcador de contenido 3">
            <a:extLst>
              <a:ext uri="{FF2B5EF4-FFF2-40B4-BE49-F238E27FC236}">
                <a16:creationId xmlns:a16="http://schemas.microsoft.com/office/drawing/2014/main" id="{F1215AA4-796F-4E7B-96B2-AC3FBAD394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937818"/>
              </p:ext>
            </p:extLst>
          </p:nvPr>
        </p:nvGraphicFramePr>
        <p:xfrm>
          <a:off x="0" y="659114"/>
          <a:ext cx="11631593" cy="613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087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A34C26-B008-4F61-9448-9ACFBA4B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78AC278-D272-4437-9468-8EF6B1DF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50" y="5747493"/>
            <a:ext cx="7118779" cy="9473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PRINCIPALES EXPONENTES</a:t>
            </a:r>
          </a:p>
        </p:txBody>
      </p:sp>
      <p:pic>
        <p:nvPicPr>
          <p:cNvPr id="1026" name="Picture 2" descr="9 pedagogia critica">
            <a:extLst>
              <a:ext uri="{FF2B5EF4-FFF2-40B4-BE49-F238E27FC236}">
                <a16:creationId xmlns:a16="http://schemas.microsoft.com/office/drawing/2014/main" id="{8CEC0EFF-B0D6-4CD6-9A36-78C3D8CBFA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9"/>
          <a:stretch/>
        </p:blipFill>
        <p:spPr bwMode="auto">
          <a:xfrm>
            <a:off x="881132" y="163148"/>
            <a:ext cx="10592182" cy="572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8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098" name="Picture 2" descr="Resultado de imagen para freire pedagog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011150" cy="731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557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3186</TotalTime>
  <Words>2073</Words>
  <Application>Microsoft Office PowerPoint</Application>
  <PresentationFormat>Panorámica</PresentationFormat>
  <Paragraphs>178</Paragraphs>
  <Slides>35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Roboto</vt:lpstr>
      <vt:lpstr>Wingdings</vt:lpstr>
      <vt:lpstr>Tema de Office</vt:lpstr>
      <vt:lpstr>Presentación de PowerPoint</vt:lpstr>
      <vt:lpstr>Presentación de PowerPoint</vt:lpstr>
      <vt:lpstr>Pedagogía SOCIOCRÍTICA</vt:lpstr>
      <vt:lpstr>Presentación de PowerPoint</vt:lpstr>
      <vt:lpstr>Presentación de PowerPoint</vt:lpstr>
      <vt:lpstr>Presentación de PowerPoint</vt:lpstr>
      <vt:lpstr>Antecedentes</vt:lpstr>
      <vt:lpstr>PRINCIPALES EXPONENTES</vt:lpstr>
      <vt:lpstr>Presentación de PowerPoint</vt:lpstr>
      <vt:lpstr>Paulo Freire – su obra</vt:lpstr>
      <vt:lpstr>Presentación de PowerPoint</vt:lpstr>
      <vt:lpstr>Presentación de PowerPoint</vt:lpstr>
      <vt:lpstr>Presentación de PowerPoint</vt:lpstr>
      <vt:lpstr>Presentación de PowerPoint</vt:lpstr>
      <vt:lpstr>Henry Giroux 1943</vt:lpstr>
      <vt:lpstr>Presentación de PowerPoint</vt:lpstr>
      <vt:lpstr>Presentación de PowerPoint</vt:lpstr>
      <vt:lpstr>Presentación de PowerPoint</vt:lpstr>
      <vt:lpstr>CARACTERISTICAS </vt:lpstr>
      <vt:lpstr>ENSEÑANZA </vt:lpstr>
      <vt:lpstr>Presentación de PowerPoint</vt:lpstr>
      <vt:lpstr>Presentación de PowerPoint</vt:lpstr>
      <vt:lpstr>El acto de aprender</vt:lpstr>
      <vt:lpstr>CONTENIDOS</vt:lpstr>
      <vt:lpstr>Presentación de PowerPoint</vt:lpstr>
      <vt:lpstr>ROL DEL DOCENTE</vt:lpstr>
      <vt:lpstr>Presentación de PowerPoint</vt:lpstr>
      <vt:lpstr>Rol del estudiante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Actividad grupal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Pedagogía  activa</dc:title>
  <dc:creator>Tatiana Salazar Marín</dc:creator>
  <cp:lastModifiedBy>Martha Lucia</cp:lastModifiedBy>
  <cp:revision>201</cp:revision>
  <dcterms:created xsi:type="dcterms:W3CDTF">2019-05-14T16:57:09Z</dcterms:created>
  <dcterms:modified xsi:type="dcterms:W3CDTF">2024-01-28T02:49:30Z</dcterms:modified>
</cp:coreProperties>
</file>